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9" r:id="rId5"/>
    <p:sldId id="270" r:id="rId6"/>
    <p:sldId id="258" r:id="rId7"/>
    <p:sldId id="259" r:id="rId8"/>
    <p:sldId id="260" r:id="rId9"/>
    <p:sldId id="261" r:id="rId10"/>
    <p:sldId id="262" r:id="rId11"/>
    <p:sldId id="263" r:id="rId12"/>
    <p:sldId id="264" r:id="rId13"/>
    <p:sldId id="265" r:id="rId14"/>
    <p:sldId id="266" r:id="rId15"/>
    <p:sldId id="26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70FB630-E25F-460A-ACF1-1762872CBB7E}" type="datetimeFigureOut">
              <a:rPr lang="ru-RU" smtClean="0"/>
              <a:pPr/>
              <a:t>04.09.2016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9240B6-F070-497B-87FD-278861D4EBA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0FB630-E25F-460A-ACF1-1762872CBB7E}" type="datetimeFigureOut">
              <a:rPr lang="ru-RU" smtClean="0"/>
              <a:pPr/>
              <a:t>04.09.2016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9240B6-F070-497B-87FD-278861D4EBA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0FB630-E25F-460A-ACF1-1762872CBB7E}" type="datetimeFigureOut">
              <a:rPr lang="ru-RU" smtClean="0"/>
              <a:pPr/>
              <a:t>04.09.2016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9240B6-F070-497B-87FD-278861D4EBA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0FB630-E25F-460A-ACF1-1762872CBB7E}" type="datetimeFigureOut">
              <a:rPr lang="ru-RU" smtClean="0"/>
              <a:pPr/>
              <a:t>04.09.2016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9240B6-F070-497B-87FD-278861D4EBA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70FB630-E25F-460A-ACF1-1762872CBB7E}" type="datetimeFigureOut">
              <a:rPr lang="ru-RU" smtClean="0"/>
              <a:pPr/>
              <a:t>04.09.2016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9240B6-F070-497B-87FD-278861D4EBA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70FB630-E25F-460A-ACF1-1762872CBB7E}" type="datetimeFigureOut">
              <a:rPr lang="ru-RU" smtClean="0"/>
              <a:pPr/>
              <a:t>04.09.2016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9240B6-F070-497B-87FD-278861D4EBA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70FB630-E25F-460A-ACF1-1762872CBB7E}" type="datetimeFigureOut">
              <a:rPr lang="ru-RU" smtClean="0"/>
              <a:pPr/>
              <a:t>04.09.2016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D9240B6-F070-497B-87FD-278861D4EBA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70FB630-E25F-460A-ACF1-1762872CBB7E}" type="datetimeFigureOut">
              <a:rPr lang="ru-RU" smtClean="0"/>
              <a:pPr/>
              <a:t>04.09.2016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D9240B6-F070-497B-87FD-278861D4EBA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70FB630-E25F-460A-ACF1-1762872CBB7E}" type="datetimeFigureOut">
              <a:rPr lang="ru-RU" smtClean="0"/>
              <a:pPr/>
              <a:t>04.09.2016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D9240B6-F070-497B-87FD-278861D4EBA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70FB630-E25F-460A-ACF1-1762872CBB7E}" type="datetimeFigureOut">
              <a:rPr lang="ru-RU" smtClean="0"/>
              <a:pPr/>
              <a:t>04.09.2016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9240B6-F070-497B-87FD-278861D4EBA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70FB630-E25F-460A-ACF1-1762872CBB7E}" type="datetimeFigureOut">
              <a:rPr lang="ru-RU" smtClean="0"/>
              <a:pPr/>
              <a:t>04.09.2016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9240B6-F070-497B-87FD-278861D4EBA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FB630-E25F-460A-ACF1-1762872CBB7E}" type="datetimeFigureOut">
              <a:rPr lang="ru-RU" smtClean="0"/>
              <a:pPr/>
              <a:t>04.09.2016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240B6-F070-497B-87FD-278861D4EBA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1643050"/>
            <a:ext cx="7772400" cy="2643206"/>
          </a:xfrm>
        </p:spPr>
        <p:txBody>
          <a:bodyPr/>
          <a:lstStyle/>
          <a:p>
            <a:r>
              <a:rPr lang="ru-RU" dirty="0" smtClean="0">
                <a:latin typeface="Century Gothic" pitchFamily="34" charset="0"/>
              </a:rPr>
              <a:t>«</a:t>
            </a:r>
            <a:r>
              <a:rPr lang="ru-RU" dirty="0" err="1" smtClean="0">
                <a:latin typeface="Century Gothic" pitchFamily="34" charset="0"/>
              </a:rPr>
              <a:t>Прогнози</a:t>
            </a:r>
            <a:r>
              <a:rPr lang="ru-RU" dirty="0" smtClean="0">
                <a:latin typeface="Century Gothic" pitchFamily="34" charset="0"/>
              </a:rPr>
              <a:t> </a:t>
            </a:r>
            <a:r>
              <a:rPr lang="ru-RU" dirty="0" err="1">
                <a:latin typeface="Century Gothic" pitchFamily="34" charset="0"/>
              </a:rPr>
              <a:t>еволюції</a:t>
            </a:r>
            <a:r>
              <a:rPr lang="ru-RU" dirty="0">
                <a:latin typeface="Century Gothic" pitchFamily="34" charset="0"/>
              </a:rPr>
              <a:t> </a:t>
            </a:r>
            <a:r>
              <a:rPr lang="ru-RU" dirty="0" err="1">
                <a:latin typeface="Century Gothic" pitchFamily="34" charset="0"/>
              </a:rPr>
              <a:t>земної</a:t>
            </a:r>
            <a:r>
              <a:rPr lang="ru-RU" dirty="0">
                <a:latin typeface="Century Gothic" pitchFamily="34" charset="0"/>
              </a:rPr>
              <a:t> </a:t>
            </a:r>
            <a:r>
              <a:rPr lang="ru-RU" dirty="0" err="1" smtClean="0">
                <a:latin typeface="Century Gothic" pitchFamily="34" charset="0"/>
              </a:rPr>
              <a:t>цивілізації</a:t>
            </a:r>
            <a:r>
              <a:rPr lang="ru-RU" dirty="0" smtClean="0">
                <a:latin typeface="Century Gothic" pitchFamily="34" charset="0"/>
              </a:rPr>
              <a:t>»</a:t>
            </a:r>
            <a:endParaRPr lang="ru-RU" dirty="0">
              <a:latin typeface="Century Gothic" pitchFamily="34" charset="0"/>
            </a:endParaRPr>
          </a:p>
        </p:txBody>
      </p:sp>
      <p:sp>
        <p:nvSpPr>
          <p:cNvPr id="4" name="Прямоугольник 3"/>
          <p:cNvSpPr/>
          <p:nvPr/>
        </p:nvSpPr>
        <p:spPr>
          <a:xfrm>
            <a:off x="2500298" y="1000108"/>
            <a:ext cx="4500594" cy="523220"/>
          </a:xfrm>
          <a:prstGeom prst="rect">
            <a:avLst/>
          </a:prstGeom>
        </p:spPr>
        <p:txBody>
          <a:bodyPr wrap="square">
            <a:spAutoFit/>
          </a:bodyPr>
          <a:lstStyle/>
          <a:p>
            <a:r>
              <a:rPr lang="ru-RU" sz="2800" dirty="0" err="1" smtClean="0">
                <a:latin typeface="Century Gothic" pitchFamily="34" charset="0"/>
              </a:rPr>
              <a:t>Презентація</a:t>
            </a:r>
            <a:r>
              <a:rPr lang="ru-RU" sz="2800" dirty="0" smtClean="0">
                <a:latin typeface="Century Gothic" pitchFamily="34" charset="0"/>
              </a:rPr>
              <a:t> на тему: </a:t>
            </a:r>
            <a:endParaRPr lang="ru-RU" sz="2800" dirty="0">
              <a:latin typeface="Century Gothic" pitchFamily="34" charset="0"/>
            </a:endParaRPr>
          </a:p>
        </p:txBody>
      </p:sp>
      <p:sp>
        <p:nvSpPr>
          <p:cNvPr id="5" name="Прямоугольник 4"/>
          <p:cNvSpPr/>
          <p:nvPr/>
        </p:nvSpPr>
        <p:spPr>
          <a:xfrm>
            <a:off x="3357554" y="5929330"/>
            <a:ext cx="2071702" cy="369332"/>
          </a:xfrm>
          <a:prstGeom prst="rect">
            <a:avLst/>
          </a:prstGeom>
        </p:spPr>
        <p:txBody>
          <a:bodyPr wrap="square">
            <a:spAutoFit/>
          </a:bodyPr>
          <a:lstStyle/>
          <a:p>
            <a:r>
              <a:rPr lang="ru-RU" dirty="0" smtClean="0">
                <a:latin typeface="Century Gothic" pitchFamily="34" charset="0"/>
              </a:rPr>
              <a:t>А. </a:t>
            </a:r>
            <a:r>
              <a:rPr lang="ru-RU" dirty="0" err="1" smtClean="0">
                <a:latin typeface="Century Gothic" pitchFamily="34" charset="0"/>
              </a:rPr>
              <a:t>Руфьевский</a:t>
            </a:r>
            <a:endParaRPr lang="ru-RU" dirty="0">
              <a:latin typeface="Century Gothic" pitchFamily="34"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85728"/>
            <a:ext cx="8643966" cy="4525963"/>
          </a:xfrm>
        </p:spPr>
        <p:txBody>
          <a:bodyPr/>
          <a:lstStyle/>
          <a:p>
            <a:pPr algn="ctr">
              <a:buNone/>
            </a:pPr>
            <a:r>
              <a:rPr lang="ru-RU" dirty="0" smtClean="0"/>
              <a:t>  </a:t>
            </a:r>
            <a:r>
              <a:rPr lang="ru-RU" dirty="0" smtClean="0">
                <a:latin typeface="Century Gothic" pitchFamily="34" charset="0"/>
              </a:rPr>
              <a:t>4</a:t>
            </a:r>
            <a:r>
              <a:rPr lang="ru-RU" dirty="0">
                <a:latin typeface="Century Gothic" pitchFamily="34" charset="0"/>
              </a:rPr>
              <a:t>. </a:t>
            </a:r>
            <a:r>
              <a:rPr lang="ru-RU" dirty="0" err="1">
                <a:latin typeface="Century Gothic" pitchFamily="34" charset="0"/>
              </a:rPr>
              <a:t>Катастрофічне</a:t>
            </a:r>
            <a:r>
              <a:rPr lang="ru-RU" dirty="0">
                <a:latin typeface="Century Gothic" pitchFamily="34" charset="0"/>
              </a:rPr>
              <a:t> </a:t>
            </a:r>
            <a:r>
              <a:rPr lang="ru-RU" dirty="0" err="1">
                <a:latin typeface="Century Gothic" pitchFamily="34" charset="0"/>
              </a:rPr>
              <a:t>зіткнення</a:t>
            </a:r>
            <a:r>
              <a:rPr lang="ru-RU" dirty="0">
                <a:latin typeface="Century Gothic" pitchFamily="34" charset="0"/>
              </a:rPr>
              <a:t> </a:t>
            </a:r>
            <a:r>
              <a:rPr lang="ru-RU" dirty="0" err="1">
                <a:latin typeface="Century Gothic" pitchFamily="34" charset="0"/>
              </a:rPr>
              <a:t>з</a:t>
            </a:r>
            <a:r>
              <a:rPr lang="ru-RU" dirty="0">
                <a:latin typeface="Century Gothic" pitchFamily="34" charset="0"/>
              </a:rPr>
              <a:t> </a:t>
            </a:r>
            <a:r>
              <a:rPr lang="ru-RU" dirty="0" err="1">
                <a:latin typeface="Century Gothic" pitchFamily="34" charset="0"/>
              </a:rPr>
              <a:t>астероїдом</a:t>
            </a:r>
            <a:r>
              <a:rPr lang="ru-RU" dirty="0">
                <a:latin typeface="Century Gothic" pitchFamily="34" charset="0"/>
              </a:rPr>
              <a:t> </a:t>
            </a:r>
            <a:r>
              <a:rPr lang="ru-RU" dirty="0" err="1">
                <a:latin typeface="Century Gothic" pitchFamily="34" charset="0"/>
              </a:rPr>
              <a:t>або</a:t>
            </a:r>
            <a:r>
              <a:rPr lang="ru-RU" dirty="0">
                <a:latin typeface="Century Gothic" pitchFamily="34" charset="0"/>
              </a:rPr>
              <a:t> </a:t>
            </a:r>
            <a:r>
              <a:rPr lang="ru-RU" dirty="0" smtClean="0">
                <a:latin typeface="Century Gothic" pitchFamily="34" charset="0"/>
              </a:rPr>
              <a:t>кометою</a:t>
            </a:r>
            <a:endParaRPr lang="ru-RU" dirty="0">
              <a:latin typeface="Century Gothic" pitchFamily="34" charset="0"/>
            </a:endParaRPr>
          </a:p>
        </p:txBody>
      </p:sp>
      <p:pic>
        <p:nvPicPr>
          <p:cNvPr id="4" name="Рисунок 3" descr="image-233650-galleryV9-rvtr.jpg"/>
          <p:cNvPicPr>
            <a:picLocks noChangeAspect="1"/>
          </p:cNvPicPr>
          <p:nvPr/>
        </p:nvPicPr>
        <p:blipFill>
          <a:blip r:embed="rId2" cstate="print"/>
          <a:stretch>
            <a:fillRect/>
          </a:stretch>
        </p:blipFill>
        <p:spPr>
          <a:xfrm>
            <a:off x="500034" y="1714488"/>
            <a:ext cx="8128000" cy="4876796"/>
          </a:xfrm>
          <a:prstGeom prst="rect">
            <a:avLst/>
          </a:prstGeom>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0091214-k_081.jpg"/>
          <p:cNvPicPr>
            <a:picLocks noGrp="1" noChangeAspect="1"/>
          </p:cNvPicPr>
          <p:nvPr>
            <p:ph idx="1"/>
          </p:nvPr>
        </p:nvPicPr>
        <p:blipFill>
          <a:blip r:embed="rId2" cstate="print"/>
          <a:stretch>
            <a:fillRect/>
          </a:stretch>
        </p:blipFill>
        <p:spPr>
          <a:xfrm>
            <a:off x="857224" y="1285860"/>
            <a:ext cx="7429552" cy="5025873"/>
          </a:xfrm>
        </p:spPr>
      </p:pic>
      <p:sp>
        <p:nvSpPr>
          <p:cNvPr id="5" name="Прямоугольник 4"/>
          <p:cNvSpPr/>
          <p:nvPr/>
        </p:nvSpPr>
        <p:spPr>
          <a:xfrm>
            <a:off x="142844" y="214290"/>
            <a:ext cx="8715404" cy="830997"/>
          </a:xfrm>
          <a:prstGeom prst="rect">
            <a:avLst/>
          </a:prstGeom>
        </p:spPr>
        <p:txBody>
          <a:bodyPr wrap="square">
            <a:spAutoFit/>
          </a:bodyPr>
          <a:lstStyle/>
          <a:p>
            <a:pPr algn="ctr"/>
            <a:r>
              <a:rPr lang="ru-RU" sz="2400" dirty="0" smtClean="0">
                <a:latin typeface="Century Gothic" pitchFamily="34" charset="0"/>
              </a:rPr>
              <a:t>Яке </a:t>
            </a:r>
            <a:r>
              <a:rPr lang="ru-RU" sz="2400" dirty="0" err="1" smtClean="0">
                <a:latin typeface="Century Gothic" pitchFamily="34" charset="0"/>
              </a:rPr>
              <a:t>може</a:t>
            </a:r>
            <a:r>
              <a:rPr lang="ru-RU" sz="2400" dirty="0" smtClean="0">
                <a:latin typeface="Century Gothic" pitchFamily="34" charset="0"/>
              </a:rPr>
              <a:t> </a:t>
            </a:r>
            <a:r>
              <a:rPr lang="ru-RU" sz="2400" dirty="0" err="1">
                <a:latin typeface="Century Gothic" pitchFamily="34" charset="0"/>
              </a:rPr>
              <a:t>призвести</a:t>
            </a:r>
            <a:r>
              <a:rPr lang="ru-RU" sz="2400" dirty="0">
                <a:latin typeface="Century Gothic" pitchFamily="34" charset="0"/>
              </a:rPr>
              <a:t> до </a:t>
            </a:r>
            <a:r>
              <a:rPr lang="ru-RU" sz="2400" dirty="0" err="1">
                <a:latin typeface="Century Gothic" pitchFamily="34" charset="0"/>
              </a:rPr>
              <a:t>різкого</a:t>
            </a:r>
            <a:r>
              <a:rPr lang="ru-RU" sz="2400" dirty="0">
                <a:latin typeface="Century Gothic" pitchFamily="34" charset="0"/>
              </a:rPr>
              <a:t> </a:t>
            </a:r>
            <a:r>
              <a:rPr lang="ru-RU" sz="2400" dirty="0" err="1">
                <a:latin typeface="Century Gothic" pitchFamily="34" charset="0"/>
              </a:rPr>
              <a:t>зниження</a:t>
            </a:r>
            <a:r>
              <a:rPr lang="ru-RU" sz="2400" dirty="0">
                <a:latin typeface="Century Gothic" pitchFamily="34" charset="0"/>
              </a:rPr>
              <a:t> </a:t>
            </a:r>
            <a:r>
              <a:rPr lang="ru-RU" sz="2400" dirty="0" err="1">
                <a:latin typeface="Century Gothic" pitchFamily="34" charset="0"/>
              </a:rPr>
              <a:t>температури</a:t>
            </a:r>
            <a:r>
              <a:rPr lang="ru-RU" sz="2400" dirty="0">
                <a:latin typeface="Century Gothic" pitchFamily="34" charset="0"/>
              </a:rPr>
              <a:t> та </a:t>
            </a:r>
            <a:r>
              <a:rPr lang="ru-RU" sz="2400" dirty="0" err="1">
                <a:latin typeface="Century Gothic" pitchFamily="34" charset="0"/>
              </a:rPr>
              <a:t>виникнення</a:t>
            </a:r>
            <a:r>
              <a:rPr lang="ru-RU" sz="2400" dirty="0">
                <a:latin typeface="Century Gothic" pitchFamily="34" charset="0"/>
              </a:rPr>
              <a:t> нового </a:t>
            </a:r>
            <a:r>
              <a:rPr lang="ru-RU" sz="2400" dirty="0" err="1">
                <a:latin typeface="Century Gothic" pitchFamily="34" charset="0"/>
              </a:rPr>
              <a:t>льодовикового</a:t>
            </a:r>
            <a:r>
              <a:rPr lang="ru-RU" sz="2400" dirty="0">
                <a:latin typeface="Century Gothic" pitchFamily="34" charset="0"/>
              </a:rPr>
              <a:t> </a:t>
            </a:r>
            <a:r>
              <a:rPr lang="ru-RU" sz="2400" dirty="0" err="1">
                <a:latin typeface="Century Gothic" pitchFamily="34" charset="0"/>
              </a:rPr>
              <a:t>періоду</a:t>
            </a:r>
            <a:r>
              <a:rPr lang="ru-RU" sz="2400" dirty="0">
                <a:latin typeface="Century Gothic" pitchFamily="34" charset="0"/>
              </a:rPr>
              <a:t>.</a:t>
            </a: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Атомная-война-а-ты-девственник-х-412544.jpeg"/>
          <p:cNvPicPr>
            <a:picLocks noGrp="1" noChangeAspect="1"/>
          </p:cNvPicPr>
          <p:nvPr>
            <p:ph idx="1"/>
          </p:nvPr>
        </p:nvPicPr>
        <p:blipFill>
          <a:blip r:embed="rId2" cstate="print"/>
          <a:stretch>
            <a:fillRect/>
          </a:stretch>
        </p:blipFill>
        <p:spPr>
          <a:xfrm>
            <a:off x="785786" y="1785926"/>
            <a:ext cx="7643866" cy="4525963"/>
          </a:xfrm>
        </p:spPr>
      </p:pic>
      <p:sp>
        <p:nvSpPr>
          <p:cNvPr id="6" name="Прямоугольник 5"/>
          <p:cNvSpPr/>
          <p:nvPr/>
        </p:nvSpPr>
        <p:spPr>
          <a:xfrm>
            <a:off x="0" y="214290"/>
            <a:ext cx="8858280" cy="1323439"/>
          </a:xfrm>
          <a:prstGeom prst="rect">
            <a:avLst/>
          </a:prstGeom>
        </p:spPr>
        <p:txBody>
          <a:bodyPr wrap="square">
            <a:spAutoFit/>
          </a:bodyPr>
          <a:lstStyle/>
          <a:p>
            <a:pPr algn="ctr"/>
            <a:r>
              <a:rPr lang="ru-RU" sz="2000" dirty="0">
                <a:latin typeface="Century Gothic" pitchFamily="34" charset="0"/>
              </a:rPr>
              <a:t>5. </a:t>
            </a:r>
            <a:r>
              <a:rPr lang="ru-RU" sz="2000" dirty="0" err="1">
                <a:latin typeface="Century Gothic" pitchFamily="34" charset="0"/>
              </a:rPr>
              <a:t>Цивілізація</a:t>
            </a:r>
            <a:r>
              <a:rPr lang="ru-RU" sz="2000" dirty="0">
                <a:latin typeface="Century Gothic" pitchFamily="34" charset="0"/>
              </a:rPr>
              <a:t> </a:t>
            </a:r>
            <a:r>
              <a:rPr lang="ru-RU" sz="2000" dirty="0" err="1">
                <a:latin typeface="Century Gothic" pitchFamily="34" charset="0"/>
              </a:rPr>
              <a:t>може</a:t>
            </a:r>
            <a:r>
              <a:rPr lang="ru-RU" sz="2000" dirty="0">
                <a:latin typeface="Century Gothic" pitchFamily="34" charset="0"/>
              </a:rPr>
              <a:t> </a:t>
            </a:r>
            <a:r>
              <a:rPr lang="ru-RU" sz="2000" dirty="0" err="1">
                <a:latin typeface="Century Gothic" pitchFamily="34" charset="0"/>
              </a:rPr>
              <a:t>закінчити</a:t>
            </a:r>
            <a:r>
              <a:rPr lang="ru-RU" sz="2000" dirty="0">
                <a:latin typeface="Century Gothic" pitchFamily="34" charset="0"/>
              </a:rPr>
              <a:t> </a:t>
            </a:r>
            <a:r>
              <a:rPr lang="ru-RU" sz="2000" dirty="0" err="1">
                <a:latin typeface="Century Gothic" pitchFamily="34" charset="0"/>
              </a:rPr>
              <a:t>життя</a:t>
            </a:r>
            <a:r>
              <a:rPr lang="ru-RU" sz="2000" dirty="0">
                <a:latin typeface="Century Gothic" pitchFamily="34" charset="0"/>
              </a:rPr>
              <a:t> </a:t>
            </a:r>
            <a:r>
              <a:rPr lang="ru-RU" sz="2000" dirty="0" err="1">
                <a:latin typeface="Century Gothic" pitchFamily="34" charset="0"/>
              </a:rPr>
              <a:t>самогубством</a:t>
            </a:r>
            <a:r>
              <a:rPr lang="ru-RU" sz="2000" dirty="0">
                <a:latin typeface="Century Gothic" pitchFamily="34" charset="0"/>
              </a:rPr>
              <a:t> через </a:t>
            </a:r>
            <a:r>
              <a:rPr lang="ru-RU" sz="2000" dirty="0" err="1">
                <a:latin typeface="Century Gothic" pitchFamily="34" charset="0"/>
              </a:rPr>
              <a:t>атомну</a:t>
            </a:r>
            <a:r>
              <a:rPr lang="ru-RU" sz="2000" dirty="0">
                <a:latin typeface="Century Gothic" pitchFamily="34" charset="0"/>
              </a:rPr>
              <a:t> </a:t>
            </a:r>
            <a:r>
              <a:rPr lang="ru-RU" sz="2000" dirty="0" err="1">
                <a:latin typeface="Century Gothic" pitchFamily="34" charset="0"/>
              </a:rPr>
              <a:t>війну</a:t>
            </a:r>
            <a:r>
              <a:rPr lang="ru-RU" sz="2000" dirty="0">
                <a:latin typeface="Century Gothic" pitchFamily="34" charset="0"/>
              </a:rPr>
              <a:t>. </a:t>
            </a:r>
            <a:r>
              <a:rPr lang="ru-RU" sz="2000" dirty="0" err="1">
                <a:latin typeface="Century Gothic" pitchFamily="34" charset="0"/>
              </a:rPr>
              <a:t>Події</a:t>
            </a:r>
            <a:r>
              <a:rPr lang="ru-RU" sz="2000" dirty="0">
                <a:latin typeface="Century Gothic" pitchFamily="34" charset="0"/>
              </a:rPr>
              <a:t> </a:t>
            </a:r>
            <a:r>
              <a:rPr lang="ru-RU" sz="2000" dirty="0" err="1">
                <a:latin typeface="Century Gothic" pitchFamily="34" charset="0"/>
              </a:rPr>
              <a:t>останніх</a:t>
            </a:r>
            <a:r>
              <a:rPr lang="ru-RU" sz="2000" dirty="0">
                <a:latin typeface="Century Gothic" pitchFamily="34" charset="0"/>
              </a:rPr>
              <a:t> </a:t>
            </a:r>
            <a:r>
              <a:rPr lang="ru-RU" sz="2000" dirty="0" err="1">
                <a:latin typeface="Century Gothic" pitchFamily="34" charset="0"/>
              </a:rPr>
              <a:t>років</a:t>
            </a:r>
            <a:r>
              <a:rPr lang="ru-RU" sz="2000" dirty="0">
                <a:latin typeface="Century Gothic" pitchFamily="34" charset="0"/>
              </a:rPr>
              <a:t> </a:t>
            </a:r>
            <a:r>
              <a:rPr lang="ru-RU" sz="2000" dirty="0" err="1">
                <a:latin typeface="Century Gothic" pitchFamily="34" charset="0"/>
              </a:rPr>
              <a:t>показують</a:t>
            </a:r>
            <a:r>
              <a:rPr lang="ru-RU" sz="2000" dirty="0">
                <a:latin typeface="Century Gothic" pitchFamily="34" charset="0"/>
              </a:rPr>
              <a:t>, </a:t>
            </a:r>
            <a:r>
              <a:rPr lang="ru-RU" sz="2000" dirty="0" err="1">
                <a:latin typeface="Century Gothic" pitchFamily="34" charset="0"/>
              </a:rPr>
              <a:t>що</a:t>
            </a:r>
            <a:r>
              <a:rPr lang="ru-RU" sz="2000" dirty="0">
                <a:latin typeface="Century Gothic" pitchFamily="34" charset="0"/>
              </a:rPr>
              <a:t> </a:t>
            </a:r>
            <a:r>
              <a:rPr lang="ru-RU" sz="2000" dirty="0" err="1">
                <a:latin typeface="Century Gothic" pitchFamily="34" charset="0"/>
              </a:rPr>
              <a:t>така</a:t>
            </a:r>
            <a:r>
              <a:rPr lang="ru-RU" sz="2000" dirty="0">
                <a:latin typeface="Century Gothic" pitchFamily="34" charset="0"/>
              </a:rPr>
              <a:t> </a:t>
            </a:r>
            <a:r>
              <a:rPr lang="ru-RU" sz="2000" dirty="0" err="1">
                <a:latin typeface="Century Gothic" pitchFamily="34" charset="0"/>
              </a:rPr>
              <a:t>загроза</a:t>
            </a:r>
            <a:r>
              <a:rPr lang="ru-RU" sz="2000" dirty="0">
                <a:latin typeface="Century Gothic" pitchFamily="34" charset="0"/>
              </a:rPr>
              <a:t> </a:t>
            </a:r>
            <a:r>
              <a:rPr lang="ru-RU" sz="2000" dirty="0" err="1">
                <a:latin typeface="Century Gothic" pitchFamily="34" charset="0"/>
              </a:rPr>
              <a:t>існує</a:t>
            </a:r>
            <a:r>
              <a:rPr lang="ru-RU" sz="2000" dirty="0">
                <a:latin typeface="Century Gothic" pitchFamily="34" charset="0"/>
              </a:rPr>
              <a:t>, </a:t>
            </a:r>
            <a:r>
              <a:rPr lang="ru-RU" sz="2000" dirty="0" err="1">
                <a:latin typeface="Century Gothic" pitchFamily="34" charset="0"/>
              </a:rPr>
              <a:t>поки</a:t>
            </a:r>
            <a:r>
              <a:rPr lang="ru-RU" sz="2000" dirty="0">
                <a:latin typeface="Century Gothic" pitchFamily="34" charset="0"/>
              </a:rPr>
              <a:t> </a:t>
            </a:r>
            <a:r>
              <a:rPr lang="ru-RU" sz="2000" dirty="0" err="1">
                <a:latin typeface="Century Gothic" pitchFamily="34" charset="0"/>
              </a:rPr>
              <a:t>атомна</a:t>
            </a:r>
            <a:r>
              <a:rPr lang="ru-RU" sz="2000" dirty="0">
                <a:latin typeface="Century Gothic" pitchFamily="34" charset="0"/>
              </a:rPr>
              <a:t> </a:t>
            </a:r>
            <a:r>
              <a:rPr lang="ru-RU" sz="2000" dirty="0" err="1">
                <a:latin typeface="Century Gothic" pitchFamily="34" charset="0"/>
              </a:rPr>
              <a:t>зброя</a:t>
            </a:r>
            <a:r>
              <a:rPr lang="ru-RU" sz="2000" dirty="0">
                <a:latin typeface="Century Gothic" pitchFamily="34" charset="0"/>
              </a:rPr>
              <a:t> </a:t>
            </a:r>
            <a:r>
              <a:rPr lang="ru-RU" sz="2000" dirty="0" err="1">
                <a:latin typeface="Century Gothic" pitchFamily="34" charset="0"/>
              </a:rPr>
              <a:t>поширюється</a:t>
            </a:r>
            <a:r>
              <a:rPr lang="ru-RU" sz="2000" dirty="0">
                <a:latin typeface="Century Gothic" pitchFamily="34" charset="0"/>
              </a:rPr>
              <a:t> </a:t>
            </a:r>
            <a:r>
              <a:rPr lang="ru-RU" sz="2000" dirty="0" err="1">
                <a:latin typeface="Century Gothic" pitchFamily="34" charset="0"/>
              </a:rPr>
              <a:t>серед</a:t>
            </a:r>
            <a:r>
              <a:rPr lang="ru-RU" sz="2000" dirty="0">
                <a:latin typeface="Century Gothic" pitchFamily="34" charset="0"/>
              </a:rPr>
              <a:t> держав, </a:t>
            </a:r>
            <a:r>
              <a:rPr lang="ru-RU" sz="2000" dirty="0" err="1">
                <a:latin typeface="Century Gothic" pitchFamily="34" charset="0"/>
              </a:rPr>
              <a:t>які</a:t>
            </a:r>
            <a:r>
              <a:rPr lang="ru-RU" sz="2000" dirty="0">
                <a:latin typeface="Century Gothic" pitchFamily="34" charset="0"/>
              </a:rPr>
              <a:t> не </a:t>
            </a:r>
            <a:r>
              <a:rPr lang="ru-RU" sz="2000" dirty="0" err="1">
                <a:latin typeface="Century Gothic" pitchFamily="34" charset="0"/>
              </a:rPr>
              <a:t>спроможні</a:t>
            </a:r>
            <a:r>
              <a:rPr lang="ru-RU" sz="2000" dirty="0">
                <a:latin typeface="Century Gothic" pitchFamily="34" charset="0"/>
              </a:rPr>
              <a:t> </a:t>
            </a:r>
            <a:r>
              <a:rPr lang="ru-RU" sz="2000" dirty="0" err="1">
                <a:latin typeface="Century Gothic" pitchFamily="34" charset="0"/>
              </a:rPr>
              <a:t>її</a:t>
            </a:r>
            <a:r>
              <a:rPr lang="ru-RU" sz="2000" dirty="0">
                <a:latin typeface="Century Gothic" pitchFamily="34" charset="0"/>
              </a:rPr>
              <a:t> </a:t>
            </a:r>
            <a:r>
              <a:rPr lang="ru-RU" sz="2000" dirty="0" err="1">
                <a:latin typeface="Century Gothic" pitchFamily="34" charset="0"/>
              </a:rPr>
              <a:t>належним</a:t>
            </a:r>
            <a:r>
              <a:rPr lang="ru-RU" sz="2000" dirty="0">
                <a:latin typeface="Century Gothic" pitchFamily="34" charset="0"/>
              </a:rPr>
              <a:t> чином </a:t>
            </a:r>
            <a:r>
              <a:rPr lang="ru-RU" sz="2000" dirty="0" err="1">
                <a:latin typeface="Century Gothic" pitchFamily="34" charset="0"/>
              </a:rPr>
              <a:t>контролювати</a:t>
            </a:r>
            <a:r>
              <a:rPr lang="ru-RU" sz="2000" dirty="0" smtClean="0">
                <a:latin typeface="Century Gothic" pitchFamily="34" charset="0"/>
              </a:rPr>
              <a:t>.</a:t>
            </a:r>
            <a:endParaRPr lang="ru-RU" sz="2000" dirty="0">
              <a:latin typeface="Century Gothic" pitchFamily="34" charset="0"/>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0814.jpg"/>
          <p:cNvPicPr>
            <a:picLocks noGrp="1" noChangeAspect="1"/>
          </p:cNvPicPr>
          <p:nvPr>
            <p:ph idx="1"/>
          </p:nvPr>
        </p:nvPicPr>
        <p:blipFill>
          <a:blip r:embed="rId2" cstate="print"/>
          <a:stretch>
            <a:fillRect/>
          </a:stretch>
        </p:blipFill>
        <p:spPr>
          <a:xfrm>
            <a:off x="500034" y="2071678"/>
            <a:ext cx="8125649" cy="4286280"/>
          </a:xfrm>
        </p:spPr>
      </p:pic>
      <p:sp>
        <p:nvSpPr>
          <p:cNvPr id="5" name="Прямоугольник 4"/>
          <p:cNvSpPr/>
          <p:nvPr/>
        </p:nvSpPr>
        <p:spPr>
          <a:xfrm>
            <a:off x="357158" y="142852"/>
            <a:ext cx="8215370" cy="1754326"/>
          </a:xfrm>
          <a:prstGeom prst="rect">
            <a:avLst/>
          </a:prstGeom>
        </p:spPr>
        <p:txBody>
          <a:bodyPr wrap="square">
            <a:spAutoFit/>
          </a:bodyPr>
          <a:lstStyle/>
          <a:p>
            <a:pPr algn="ctr"/>
            <a:r>
              <a:rPr lang="ru-RU" dirty="0" err="1">
                <a:latin typeface="Century Gothic" pitchFamily="34" charset="0"/>
              </a:rPr>
              <a:t>Учені</a:t>
            </a:r>
            <a:r>
              <a:rPr lang="ru-RU" dirty="0">
                <a:latin typeface="Century Gothic" pitchFamily="34" charset="0"/>
              </a:rPr>
              <a:t>, </a:t>
            </a:r>
            <a:r>
              <a:rPr lang="ru-RU" dirty="0" err="1">
                <a:latin typeface="Century Gothic" pitchFamily="34" charset="0"/>
              </a:rPr>
              <a:t>які</a:t>
            </a:r>
            <a:r>
              <a:rPr lang="ru-RU" dirty="0">
                <a:latin typeface="Century Gothic" pitchFamily="34" charset="0"/>
              </a:rPr>
              <a:t> </a:t>
            </a:r>
            <a:r>
              <a:rPr lang="ru-RU" dirty="0" err="1">
                <a:latin typeface="Century Gothic" pitchFamily="34" charset="0"/>
              </a:rPr>
              <a:t>мають</a:t>
            </a:r>
            <a:r>
              <a:rPr lang="ru-RU" dirty="0">
                <a:latin typeface="Century Gothic" pitchFamily="34" charset="0"/>
              </a:rPr>
              <a:t> </a:t>
            </a:r>
            <a:r>
              <a:rPr lang="ru-RU" dirty="0" err="1">
                <a:latin typeface="Century Gothic" pitchFamily="34" charset="0"/>
              </a:rPr>
              <a:t>іншу</a:t>
            </a:r>
            <a:r>
              <a:rPr lang="ru-RU" dirty="0">
                <a:latin typeface="Century Gothic" pitchFamily="34" charset="0"/>
              </a:rPr>
              <a:t>, не </a:t>
            </a:r>
            <a:r>
              <a:rPr lang="ru-RU" dirty="0" err="1">
                <a:latin typeface="Century Gothic" pitchFamily="34" charset="0"/>
              </a:rPr>
              <a:t>таку</a:t>
            </a:r>
            <a:r>
              <a:rPr lang="ru-RU" dirty="0">
                <a:latin typeface="Century Gothic" pitchFamily="34" charset="0"/>
              </a:rPr>
              <a:t> </a:t>
            </a:r>
            <a:r>
              <a:rPr lang="ru-RU" dirty="0" err="1">
                <a:latin typeface="Century Gothic" pitchFamily="34" charset="0"/>
              </a:rPr>
              <a:t>безнадійну</a:t>
            </a:r>
            <a:r>
              <a:rPr lang="ru-RU" dirty="0">
                <a:latin typeface="Century Gothic" pitchFamily="34" charset="0"/>
              </a:rPr>
              <a:t> точку </a:t>
            </a:r>
            <a:r>
              <a:rPr lang="ru-RU" dirty="0" err="1">
                <a:latin typeface="Century Gothic" pitchFamily="34" charset="0"/>
              </a:rPr>
              <a:t>зору</a:t>
            </a:r>
            <a:r>
              <a:rPr lang="ru-RU" dirty="0">
                <a:latin typeface="Century Gothic" pitchFamily="34" charset="0"/>
              </a:rPr>
              <a:t>, </a:t>
            </a:r>
            <a:r>
              <a:rPr lang="ru-RU" dirty="0" err="1">
                <a:latin typeface="Century Gothic" pitchFamily="34" charset="0"/>
              </a:rPr>
              <a:t>вважають</a:t>
            </a:r>
            <a:r>
              <a:rPr lang="ru-RU" dirty="0">
                <a:latin typeface="Century Gothic" pitchFamily="34" charset="0"/>
              </a:rPr>
              <a:t>, </a:t>
            </a:r>
            <a:r>
              <a:rPr lang="ru-RU" dirty="0" err="1">
                <a:latin typeface="Century Gothic" pitchFamily="34" charset="0"/>
              </a:rPr>
              <a:t>що</a:t>
            </a:r>
            <a:r>
              <a:rPr lang="ru-RU" dirty="0">
                <a:latin typeface="Century Gothic" pitchFamily="34" charset="0"/>
              </a:rPr>
              <a:t> </a:t>
            </a:r>
            <a:r>
              <a:rPr lang="ru-RU" dirty="0" err="1">
                <a:latin typeface="Century Gothic" pitchFamily="34" charset="0"/>
              </a:rPr>
              <a:t>всі</a:t>
            </a:r>
            <a:r>
              <a:rPr lang="ru-RU" dirty="0">
                <a:latin typeface="Century Gothic" pitchFamily="34" charset="0"/>
              </a:rPr>
              <a:t> </a:t>
            </a:r>
            <a:r>
              <a:rPr lang="ru-RU" dirty="0" err="1">
                <a:latin typeface="Century Gothic" pitchFamily="34" charset="0"/>
              </a:rPr>
              <a:t>ці</a:t>
            </a:r>
            <a:r>
              <a:rPr lang="ru-RU" dirty="0">
                <a:latin typeface="Century Gothic" pitchFamily="34" charset="0"/>
              </a:rPr>
              <a:t> </a:t>
            </a:r>
            <a:r>
              <a:rPr lang="ru-RU" dirty="0" err="1">
                <a:latin typeface="Century Gothic" pitchFamily="34" charset="0"/>
              </a:rPr>
              <a:t>проблеми</a:t>
            </a:r>
            <a:r>
              <a:rPr lang="ru-RU" dirty="0">
                <a:latin typeface="Century Gothic" pitchFamily="34" charset="0"/>
              </a:rPr>
              <a:t> в </a:t>
            </a:r>
            <a:r>
              <a:rPr lang="ru-RU" dirty="0" err="1">
                <a:latin typeface="Century Gothic" pitchFamily="34" charset="0"/>
              </a:rPr>
              <a:t>майбутньому</a:t>
            </a:r>
            <a:r>
              <a:rPr lang="ru-RU" dirty="0">
                <a:latin typeface="Century Gothic" pitchFamily="34" charset="0"/>
              </a:rPr>
              <a:t> </a:t>
            </a:r>
            <a:r>
              <a:rPr lang="ru-RU" dirty="0" err="1">
                <a:latin typeface="Century Gothic" pitchFamily="34" charset="0"/>
              </a:rPr>
              <a:t>можуть</a:t>
            </a:r>
            <a:r>
              <a:rPr lang="ru-RU" dirty="0">
                <a:latin typeface="Century Gothic" pitchFamily="34" charset="0"/>
              </a:rPr>
              <a:t> бути </a:t>
            </a:r>
            <a:r>
              <a:rPr lang="ru-RU" dirty="0" err="1">
                <a:latin typeface="Century Gothic" pitchFamily="34" charset="0"/>
              </a:rPr>
              <a:t>розв'язані</a:t>
            </a:r>
            <a:r>
              <a:rPr lang="ru-RU" dirty="0">
                <a:latin typeface="Century Gothic" pitchFamily="34" charset="0"/>
              </a:rPr>
              <a:t>, тому </a:t>
            </a:r>
            <a:r>
              <a:rPr lang="ru-RU" dirty="0" err="1">
                <a:latin typeface="Century Gothic" pitchFamily="34" charset="0"/>
              </a:rPr>
              <a:t>оптимістична</a:t>
            </a:r>
            <a:r>
              <a:rPr lang="ru-RU" dirty="0">
                <a:latin typeface="Century Gothic" pitchFamily="34" charset="0"/>
              </a:rPr>
              <a:t> </a:t>
            </a:r>
            <a:r>
              <a:rPr lang="ru-RU" dirty="0" err="1">
                <a:latin typeface="Century Gothic" pitchFamily="34" charset="0"/>
              </a:rPr>
              <a:t>оцінка</a:t>
            </a:r>
            <a:r>
              <a:rPr lang="ru-RU" dirty="0">
                <a:latin typeface="Century Gothic" pitchFamily="34" charset="0"/>
              </a:rPr>
              <a:t> </a:t>
            </a:r>
            <a:r>
              <a:rPr lang="ru-RU" dirty="0" err="1">
                <a:latin typeface="Century Gothic" pitchFamily="34" charset="0"/>
              </a:rPr>
              <a:t>тривалості</a:t>
            </a:r>
            <a:r>
              <a:rPr lang="ru-RU" dirty="0">
                <a:latin typeface="Century Gothic" pitchFamily="34" charset="0"/>
              </a:rPr>
              <a:t> </a:t>
            </a:r>
            <a:r>
              <a:rPr lang="ru-RU" dirty="0" err="1">
                <a:latin typeface="Century Gothic" pitchFamily="34" charset="0"/>
              </a:rPr>
              <a:t>існування</a:t>
            </a:r>
            <a:r>
              <a:rPr lang="ru-RU" dirty="0">
                <a:latin typeface="Century Gothic" pitchFamily="34" charset="0"/>
              </a:rPr>
              <a:t> </a:t>
            </a:r>
            <a:r>
              <a:rPr lang="ru-RU" dirty="0" err="1">
                <a:latin typeface="Century Gothic" pitchFamily="34" charset="0"/>
              </a:rPr>
              <a:t>нашої</a:t>
            </a:r>
            <a:r>
              <a:rPr lang="ru-RU" dirty="0">
                <a:latin typeface="Century Gothic" pitchFamily="34" charset="0"/>
              </a:rPr>
              <a:t> </a:t>
            </a:r>
            <a:r>
              <a:rPr lang="ru-RU" dirty="0" err="1">
                <a:latin typeface="Century Gothic" pitchFamily="34" charset="0"/>
              </a:rPr>
              <a:t>цивілізації</a:t>
            </a:r>
            <a:r>
              <a:rPr lang="ru-RU" dirty="0">
                <a:latin typeface="Century Gothic" pitchFamily="34" charset="0"/>
              </a:rPr>
              <a:t> — 100000 </a:t>
            </a:r>
            <a:r>
              <a:rPr lang="ru-RU" dirty="0" err="1">
                <a:latin typeface="Century Gothic" pitchFamily="34" charset="0"/>
              </a:rPr>
              <a:t>років</a:t>
            </a:r>
            <a:r>
              <a:rPr lang="ru-RU" dirty="0">
                <a:latin typeface="Century Gothic" pitchFamily="34" charset="0"/>
              </a:rPr>
              <a:t>. </a:t>
            </a:r>
            <a:r>
              <a:rPr lang="ru-RU" dirty="0" err="1">
                <a:latin typeface="Century Gothic" pitchFamily="34" charset="0"/>
              </a:rPr>
              <a:t>Тобто</a:t>
            </a:r>
            <a:r>
              <a:rPr lang="ru-RU" dirty="0">
                <a:latin typeface="Century Gothic" pitchFamily="34" charset="0"/>
              </a:rPr>
              <a:t> за </a:t>
            </a:r>
            <a:r>
              <a:rPr lang="ru-RU" dirty="0" err="1">
                <a:latin typeface="Century Gothic" pitchFamily="34" charset="0"/>
              </a:rPr>
              <a:t>цією</a:t>
            </a:r>
            <a:r>
              <a:rPr lang="ru-RU" dirty="0">
                <a:latin typeface="Century Gothic" pitchFamily="34" charset="0"/>
              </a:rPr>
              <a:t> шкалою наша </a:t>
            </a:r>
            <a:r>
              <a:rPr lang="ru-RU" dirty="0" err="1">
                <a:latin typeface="Century Gothic" pitchFamily="34" charset="0"/>
              </a:rPr>
              <a:t>цивілізація</a:t>
            </a:r>
            <a:r>
              <a:rPr lang="ru-RU" dirty="0">
                <a:latin typeface="Century Gothic" pitchFamily="34" charset="0"/>
              </a:rPr>
              <a:t> </a:t>
            </a:r>
            <a:r>
              <a:rPr lang="ru-RU" dirty="0" err="1">
                <a:latin typeface="Century Gothic" pitchFamily="34" charset="0"/>
              </a:rPr>
              <a:t>тільки</a:t>
            </a:r>
            <a:r>
              <a:rPr lang="ru-RU" dirty="0">
                <a:latin typeface="Century Gothic" pitchFamily="34" charset="0"/>
              </a:rPr>
              <a:t> </a:t>
            </a:r>
            <a:r>
              <a:rPr lang="ru-RU" dirty="0" err="1">
                <a:latin typeface="Century Gothic" pitchFamily="34" charset="0"/>
              </a:rPr>
              <a:t>народжується</a:t>
            </a:r>
            <a:r>
              <a:rPr lang="ru-RU" dirty="0">
                <a:latin typeface="Century Gothic" pitchFamily="34" charset="0"/>
              </a:rPr>
              <a:t>, </a:t>
            </a:r>
            <a:r>
              <a:rPr lang="ru-RU" dirty="0" err="1">
                <a:latin typeface="Century Gothic" pitchFamily="34" charset="0"/>
              </a:rPr>
              <a:t>і</a:t>
            </a:r>
            <a:r>
              <a:rPr lang="ru-RU" dirty="0">
                <a:latin typeface="Century Gothic" pitchFamily="34" charset="0"/>
              </a:rPr>
              <a:t> в </a:t>
            </a:r>
            <a:r>
              <a:rPr lang="ru-RU" dirty="0" err="1">
                <a:latin typeface="Century Gothic" pitchFamily="34" charset="0"/>
              </a:rPr>
              <a:t>майбутньому</a:t>
            </a:r>
            <a:r>
              <a:rPr lang="ru-RU" dirty="0">
                <a:latin typeface="Century Gothic" pitchFamily="34" charset="0"/>
              </a:rPr>
              <a:t> нас </a:t>
            </a:r>
            <a:r>
              <a:rPr lang="ru-RU" dirty="0" err="1">
                <a:latin typeface="Century Gothic" pitchFamily="34" charset="0"/>
              </a:rPr>
              <a:t>чекає</a:t>
            </a:r>
            <a:r>
              <a:rPr lang="ru-RU" dirty="0">
                <a:latin typeface="Century Gothic" pitchFamily="34" charset="0"/>
              </a:rPr>
              <a:t> </a:t>
            </a:r>
            <a:r>
              <a:rPr lang="ru-RU" dirty="0" err="1">
                <a:latin typeface="Century Gothic" pitchFamily="34" charset="0"/>
              </a:rPr>
              <a:t>розквіт</a:t>
            </a:r>
            <a:r>
              <a:rPr lang="ru-RU" dirty="0">
                <a:latin typeface="Century Gothic" pitchFamily="34" charset="0"/>
              </a:rPr>
              <a:t>, </a:t>
            </a:r>
            <a:r>
              <a:rPr lang="ru-RU" dirty="0" err="1">
                <a:latin typeface="Century Gothic" pitchFamily="34" charset="0"/>
              </a:rPr>
              <a:t>освоєння</a:t>
            </a:r>
            <a:r>
              <a:rPr lang="ru-RU" dirty="0">
                <a:latin typeface="Century Gothic" pitchFamily="34" charset="0"/>
              </a:rPr>
              <a:t> </a:t>
            </a:r>
            <a:r>
              <a:rPr lang="ru-RU" dirty="0" err="1">
                <a:latin typeface="Century Gothic" pitchFamily="34" charset="0"/>
              </a:rPr>
              <a:t>міжзоряного</a:t>
            </a:r>
            <a:r>
              <a:rPr lang="ru-RU" dirty="0">
                <a:latin typeface="Century Gothic" pitchFamily="34" charset="0"/>
              </a:rPr>
              <a:t> простору та </a:t>
            </a:r>
            <a:r>
              <a:rPr lang="ru-RU" dirty="0" err="1">
                <a:latin typeface="Century Gothic" pitchFamily="34" charset="0"/>
              </a:rPr>
              <a:t>зустрічі</a:t>
            </a:r>
            <a:r>
              <a:rPr lang="ru-RU" dirty="0">
                <a:latin typeface="Century Gothic" pitchFamily="34" charset="0"/>
              </a:rPr>
              <a:t> </a:t>
            </a:r>
            <a:r>
              <a:rPr lang="ru-RU" dirty="0" err="1">
                <a:latin typeface="Century Gothic" pitchFamily="34" charset="0"/>
              </a:rPr>
              <a:t>з</a:t>
            </a:r>
            <a:r>
              <a:rPr lang="ru-RU" dirty="0">
                <a:latin typeface="Century Gothic" pitchFamily="34" charset="0"/>
              </a:rPr>
              <a:t> </a:t>
            </a:r>
            <a:r>
              <a:rPr lang="ru-RU" dirty="0" err="1">
                <a:latin typeface="Century Gothic" pitchFamily="34" charset="0"/>
              </a:rPr>
              <a:t>інопланетними</a:t>
            </a:r>
            <a:r>
              <a:rPr lang="ru-RU" dirty="0">
                <a:latin typeface="Century Gothic" pitchFamily="34" charset="0"/>
              </a:rPr>
              <a:t> </a:t>
            </a:r>
            <a:r>
              <a:rPr lang="ru-RU" dirty="0" err="1">
                <a:latin typeface="Century Gothic" pitchFamily="34" charset="0"/>
              </a:rPr>
              <a:t>цивілізаціями</a:t>
            </a:r>
            <a:r>
              <a:rPr lang="ru-RU" dirty="0">
                <a:latin typeface="Century Gothic" pitchFamily="34" charset="0"/>
              </a:rPr>
              <a:t>. </a:t>
            </a: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maxresdefault.jpg"/>
          <p:cNvPicPr>
            <a:picLocks noGrp="1" noChangeAspect="1"/>
          </p:cNvPicPr>
          <p:nvPr>
            <p:ph idx="1"/>
          </p:nvPr>
        </p:nvPicPr>
        <p:blipFill>
          <a:blip r:embed="rId2" cstate="print"/>
          <a:stretch>
            <a:fillRect/>
          </a:stretch>
        </p:blipFill>
        <p:spPr>
          <a:xfrm>
            <a:off x="571472" y="1571612"/>
            <a:ext cx="8046156" cy="4525963"/>
          </a:xfrm>
        </p:spPr>
      </p:pic>
      <p:sp>
        <p:nvSpPr>
          <p:cNvPr id="5" name="Прямоугольник 4"/>
          <p:cNvSpPr/>
          <p:nvPr/>
        </p:nvSpPr>
        <p:spPr>
          <a:xfrm>
            <a:off x="428596" y="428604"/>
            <a:ext cx="8501122" cy="830997"/>
          </a:xfrm>
          <a:prstGeom prst="rect">
            <a:avLst/>
          </a:prstGeom>
        </p:spPr>
        <p:txBody>
          <a:bodyPr wrap="square">
            <a:spAutoFit/>
          </a:bodyPr>
          <a:lstStyle/>
          <a:p>
            <a:pPr algn="ctr"/>
            <a:r>
              <a:rPr lang="ru-RU" sz="2400" dirty="0">
                <a:latin typeface="Century Gothic" pitchFamily="34" charset="0"/>
              </a:rPr>
              <a:t>Для </a:t>
            </a:r>
            <a:r>
              <a:rPr lang="ru-RU" sz="2400" dirty="0" err="1">
                <a:latin typeface="Century Gothic" pitchFamily="34" charset="0"/>
              </a:rPr>
              <a:t>цієї</a:t>
            </a:r>
            <a:r>
              <a:rPr lang="ru-RU" sz="2400" dirty="0">
                <a:latin typeface="Century Gothic" pitchFamily="34" charset="0"/>
              </a:rPr>
              <a:t> мети в наших школах </a:t>
            </a:r>
            <a:r>
              <a:rPr lang="ru-RU" sz="2400" dirty="0" err="1">
                <a:latin typeface="Century Gothic" pitchFamily="34" charset="0"/>
              </a:rPr>
              <a:t>і</a:t>
            </a:r>
            <a:r>
              <a:rPr lang="ru-RU" sz="2400" dirty="0">
                <a:latin typeface="Century Gothic" pitchFamily="34" charset="0"/>
              </a:rPr>
              <a:t> </a:t>
            </a:r>
            <a:r>
              <a:rPr lang="ru-RU" sz="2400" dirty="0" err="1">
                <a:latin typeface="Century Gothic" pitchFamily="34" charset="0"/>
              </a:rPr>
              <a:t>вивчають</a:t>
            </a:r>
            <a:r>
              <a:rPr lang="ru-RU" sz="2400" dirty="0">
                <a:latin typeface="Century Gothic" pitchFamily="34" charset="0"/>
              </a:rPr>
              <a:t> </a:t>
            </a:r>
            <a:r>
              <a:rPr lang="ru-RU" sz="2400" dirty="0" err="1">
                <a:latin typeface="Century Gothic" pitchFamily="34" charset="0"/>
              </a:rPr>
              <a:t>астрономію</a:t>
            </a:r>
            <a:r>
              <a:rPr lang="ru-RU" sz="2400" dirty="0">
                <a:latin typeface="Century Gothic" pitchFamily="34" charset="0"/>
              </a:rPr>
              <a:t> — науку про </a:t>
            </a:r>
            <a:r>
              <a:rPr lang="ru-RU" sz="2400" dirty="0" err="1">
                <a:latin typeface="Century Gothic" pitchFamily="34" charset="0"/>
              </a:rPr>
              <a:t>таємничий</a:t>
            </a:r>
            <a:r>
              <a:rPr lang="ru-RU" sz="2400" dirty="0">
                <a:latin typeface="Century Gothic" pitchFamily="34" charset="0"/>
              </a:rPr>
              <a:t> </a:t>
            </a:r>
            <a:r>
              <a:rPr lang="ru-RU" sz="2400" dirty="0" err="1">
                <a:latin typeface="Century Gothic" pitchFamily="34" charset="0"/>
              </a:rPr>
              <a:t>і</a:t>
            </a:r>
            <a:r>
              <a:rPr lang="ru-RU" sz="2400" dirty="0">
                <a:latin typeface="Century Gothic" pitchFamily="34" charset="0"/>
              </a:rPr>
              <a:t> </a:t>
            </a:r>
            <a:r>
              <a:rPr lang="ru-RU" sz="2400" dirty="0" err="1">
                <a:latin typeface="Century Gothic" pitchFamily="34" charset="0"/>
              </a:rPr>
              <a:t>дивовижний</a:t>
            </a:r>
            <a:r>
              <a:rPr lang="ru-RU" sz="2400" dirty="0">
                <a:latin typeface="Century Gothic" pitchFamily="34" charset="0"/>
              </a:rPr>
              <a:t> космос.</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71472" y="1714488"/>
            <a:ext cx="8143964" cy="1857388"/>
          </a:xfrm>
        </p:spPr>
        <p:txBody>
          <a:bodyPr>
            <a:normAutofit/>
          </a:bodyPr>
          <a:lstStyle/>
          <a:p>
            <a:r>
              <a:rPr lang="uk-UA" sz="6600" dirty="0" smtClean="0">
                <a:latin typeface="Century Gothic" pitchFamily="34" charset="0"/>
              </a:rPr>
              <a:t>Дякую за увагу.</a:t>
            </a:r>
            <a:endParaRPr lang="ru-RU" sz="6600" dirty="0">
              <a:latin typeface="Century Gothic" pitchFamily="34" charset="0"/>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alaxy.jpg"/>
          <p:cNvPicPr>
            <a:picLocks noGrp="1" noChangeAspect="1"/>
          </p:cNvPicPr>
          <p:nvPr>
            <p:ph idx="1"/>
          </p:nvPr>
        </p:nvPicPr>
        <p:blipFill>
          <a:blip r:embed="rId2" cstate="print"/>
          <a:stretch>
            <a:fillRect/>
          </a:stretch>
        </p:blipFill>
        <p:spPr>
          <a:xfrm>
            <a:off x="285720" y="1571612"/>
            <a:ext cx="8640744" cy="4857784"/>
          </a:xfrm>
        </p:spPr>
      </p:pic>
      <p:sp>
        <p:nvSpPr>
          <p:cNvPr id="5" name="Прямоугольник 4"/>
          <p:cNvSpPr/>
          <p:nvPr/>
        </p:nvSpPr>
        <p:spPr>
          <a:xfrm>
            <a:off x="571472" y="285728"/>
            <a:ext cx="7786742" cy="1200329"/>
          </a:xfrm>
          <a:prstGeom prst="rect">
            <a:avLst/>
          </a:prstGeom>
        </p:spPr>
        <p:txBody>
          <a:bodyPr wrap="square">
            <a:spAutoFit/>
          </a:bodyPr>
          <a:lstStyle/>
          <a:p>
            <a:pPr algn="ctr"/>
            <a:r>
              <a:rPr lang="ru-RU" sz="2400" dirty="0">
                <a:latin typeface="Century Gothic" pitchFamily="34" charset="0"/>
              </a:rPr>
              <a:t>Час </a:t>
            </a:r>
            <a:r>
              <a:rPr lang="ru-RU" sz="2400" dirty="0" err="1">
                <a:latin typeface="Century Gothic" pitchFamily="34" charset="0"/>
              </a:rPr>
              <a:t>існування</a:t>
            </a:r>
            <a:r>
              <a:rPr lang="ru-RU" sz="2400" dirty="0">
                <a:latin typeface="Century Gothic" pitchFamily="34" charset="0"/>
              </a:rPr>
              <a:t> </a:t>
            </a:r>
            <a:r>
              <a:rPr lang="ru-RU" sz="2400" dirty="0" err="1">
                <a:latin typeface="Century Gothic" pitchFamily="34" charset="0"/>
              </a:rPr>
              <a:t>окремої</a:t>
            </a:r>
            <a:r>
              <a:rPr lang="ru-RU" sz="2400" dirty="0">
                <a:latin typeface="Century Gothic" pitchFamily="34" charset="0"/>
              </a:rPr>
              <a:t> </a:t>
            </a:r>
            <a:r>
              <a:rPr lang="ru-RU" sz="2400" dirty="0" err="1">
                <a:latin typeface="Century Gothic" pitchFamily="34" charset="0"/>
              </a:rPr>
              <a:t>цивілізації</a:t>
            </a:r>
            <a:r>
              <a:rPr lang="ru-RU" sz="2400" dirty="0">
                <a:latin typeface="Century Gothic" pitchFamily="34" charset="0"/>
              </a:rPr>
              <a:t> </a:t>
            </a:r>
            <a:r>
              <a:rPr lang="ru-RU" sz="2400" dirty="0" err="1">
                <a:latin typeface="Century Gothic" pitchFamily="34" charset="0"/>
              </a:rPr>
              <a:t>теж</a:t>
            </a:r>
            <a:r>
              <a:rPr lang="ru-RU" sz="2400" dirty="0">
                <a:latin typeface="Century Gothic" pitchFamily="34" charset="0"/>
              </a:rPr>
              <a:t> </a:t>
            </a:r>
            <a:r>
              <a:rPr lang="ru-RU" sz="2400" dirty="0" err="1">
                <a:latin typeface="Century Gothic" pitchFamily="34" charset="0"/>
              </a:rPr>
              <a:t>впливає</a:t>
            </a:r>
            <a:r>
              <a:rPr lang="ru-RU" sz="2400" dirty="0">
                <a:latin typeface="Century Gothic" pitchFamily="34" charset="0"/>
              </a:rPr>
              <a:t> на </a:t>
            </a:r>
            <a:r>
              <a:rPr lang="ru-RU" sz="2400" dirty="0" err="1">
                <a:latin typeface="Century Gothic" pitchFamily="34" charset="0"/>
              </a:rPr>
              <a:t>визначення</a:t>
            </a:r>
            <a:r>
              <a:rPr lang="ru-RU" sz="2400" dirty="0">
                <a:latin typeface="Century Gothic" pitchFamily="34" charset="0"/>
              </a:rPr>
              <a:t> </a:t>
            </a:r>
            <a:r>
              <a:rPr lang="ru-RU" sz="2400" dirty="0" err="1">
                <a:latin typeface="Century Gothic" pitchFamily="34" charset="0"/>
              </a:rPr>
              <a:t>загальної</a:t>
            </a:r>
            <a:r>
              <a:rPr lang="ru-RU" sz="2400" dirty="0">
                <a:latin typeface="Century Gothic" pitchFamily="34" charset="0"/>
              </a:rPr>
              <a:t> </a:t>
            </a:r>
            <a:r>
              <a:rPr lang="ru-RU" sz="2400" dirty="0" err="1">
                <a:latin typeface="Century Gothic" pitchFamily="34" charset="0"/>
              </a:rPr>
              <a:t>кількості</a:t>
            </a:r>
            <a:r>
              <a:rPr lang="ru-RU" sz="2400" dirty="0">
                <a:latin typeface="Century Gothic" pitchFamily="34" charset="0"/>
              </a:rPr>
              <a:t> </a:t>
            </a:r>
            <a:r>
              <a:rPr lang="ru-RU" sz="2400" dirty="0" err="1">
                <a:latin typeface="Century Gothic" pitchFamily="34" charset="0"/>
              </a:rPr>
              <a:t>цивілізацій</a:t>
            </a:r>
            <a:r>
              <a:rPr lang="ru-RU" sz="2400" dirty="0">
                <a:latin typeface="Century Gothic" pitchFamily="34" charset="0"/>
              </a:rPr>
              <a:t> у </a:t>
            </a:r>
            <a:r>
              <a:rPr lang="ru-RU" sz="2400" dirty="0" err="1">
                <a:latin typeface="Century Gothic" pitchFamily="34" charset="0"/>
              </a:rPr>
              <a:t>Галактиці</a:t>
            </a:r>
            <a:r>
              <a:rPr lang="ru-RU" sz="2400" dirty="0">
                <a:latin typeface="Century Gothic" pitchFamily="34" charset="0"/>
              </a:rPr>
              <a:t>.</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Autofit/>
          </a:bodyPr>
          <a:lstStyle/>
          <a:p>
            <a:r>
              <a:rPr lang="ru-RU" sz="2400" dirty="0" err="1">
                <a:latin typeface="Century Gothic" pitchFamily="34" charset="0"/>
              </a:rPr>
              <a:t>Наприклад</a:t>
            </a:r>
            <a:r>
              <a:rPr lang="ru-RU" sz="2400" dirty="0">
                <a:latin typeface="Century Gothic" pitchFamily="34" charset="0"/>
              </a:rPr>
              <a:t>, у </a:t>
            </a:r>
            <a:r>
              <a:rPr lang="ru-RU" sz="2400" dirty="0" err="1">
                <a:latin typeface="Century Gothic" pitchFamily="34" charset="0"/>
              </a:rPr>
              <a:t>Середньовіччі</a:t>
            </a:r>
            <a:r>
              <a:rPr lang="ru-RU" sz="2400" dirty="0">
                <a:latin typeface="Century Gothic" pitchFamily="34" charset="0"/>
              </a:rPr>
              <a:t>, коли </a:t>
            </a:r>
            <a:r>
              <a:rPr lang="ru-RU" sz="2400" dirty="0" err="1">
                <a:latin typeface="Century Gothic" pitchFamily="34" charset="0"/>
              </a:rPr>
              <a:t>середня</a:t>
            </a:r>
            <a:r>
              <a:rPr lang="ru-RU" sz="2400" dirty="0">
                <a:latin typeface="Century Gothic" pitchFamily="34" charset="0"/>
              </a:rPr>
              <a:t> </a:t>
            </a:r>
            <a:r>
              <a:rPr lang="ru-RU" sz="2400" dirty="0" err="1">
                <a:latin typeface="Century Gothic" pitchFamily="34" charset="0"/>
              </a:rPr>
              <a:t>тривалість</a:t>
            </a:r>
            <a:r>
              <a:rPr lang="ru-RU" sz="2400" dirty="0">
                <a:latin typeface="Century Gothic" pitchFamily="34" charset="0"/>
              </a:rPr>
              <a:t> </a:t>
            </a:r>
            <a:r>
              <a:rPr lang="ru-RU" sz="2400" dirty="0" err="1">
                <a:latin typeface="Century Gothic" pitchFamily="34" charset="0"/>
              </a:rPr>
              <a:t>життя</a:t>
            </a:r>
            <a:r>
              <a:rPr lang="ru-RU" sz="2400" dirty="0">
                <a:latin typeface="Century Gothic" pitchFamily="34" charset="0"/>
              </a:rPr>
              <a:t> </a:t>
            </a:r>
            <a:r>
              <a:rPr lang="ru-RU" sz="2400" dirty="0" err="1">
                <a:latin typeface="Century Gothic" pitchFamily="34" charset="0"/>
              </a:rPr>
              <a:t>людини</a:t>
            </a:r>
            <a:r>
              <a:rPr lang="ru-RU" sz="2400" dirty="0">
                <a:latin typeface="Century Gothic" pitchFamily="34" charset="0"/>
              </a:rPr>
              <a:t> </a:t>
            </a:r>
            <a:r>
              <a:rPr lang="ru-RU" sz="2400" dirty="0" err="1">
                <a:latin typeface="Century Gothic" pitchFamily="34" charset="0"/>
              </a:rPr>
              <a:t>була</a:t>
            </a:r>
            <a:r>
              <a:rPr lang="ru-RU" sz="2400" dirty="0">
                <a:latin typeface="Century Gothic" pitchFamily="34" charset="0"/>
              </a:rPr>
              <a:t> 20 — 30 </a:t>
            </a:r>
            <a:r>
              <a:rPr lang="ru-RU" sz="2400" dirty="0" err="1">
                <a:latin typeface="Century Gothic" pitchFamily="34" charset="0"/>
              </a:rPr>
              <a:t>років</a:t>
            </a:r>
            <a:r>
              <a:rPr lang="ru-RU" sz="2400" dirty="0">
                <a:latin typeface="Century Gothic" pitchFamily="34" charset="0"/>
              </a:rPr>
              <a:t>, </a:t>
            </a:r>
            <a:r>
              <a:rPr lang="ru-RU" sz="2400" dirty="0" err="1">
                <a:latin typeface="Century Gothic" pitchFamily="34" charset="0"/>
              </a:rPr>
              <a:t>кількість</a:t>
            </a:r>
            <a:r>
              <a:rPr lang="ru-RU" sz="2400" dirty="0">
                <a:latin typeface="Century Gothic" pitchFamily="34" charset="0"/>
              </a:rPr>
              <a:t> </a:t>
            </a:r>
            <a:r>
              <a:rPr lang="ru-RU" sz="2400" dirty="0" err="1">
                <a:latin typeface="Century Gothic" pitchFamily="34" charset="0"/>
              </a:rPr>
              <a:t>населення</a:t>
            </a:r>
            <a:r>
              <a:rPr lang="ru-RU" sz="2400" dirty="0">
                <a:latin typeface="Century Gothic" pitchFamily="34" charset="0"/>
              </a:rPr>
              <a:t> </a:t>
            </a:r>
            <a:r>
              <a:rPr lang="ru-RU" sz="2400" dirty="0" err="1">
                <a:latin typeface="Century Gothic" pitchFamily="34" charset="0"/>
              </a:rPr>
              <a:t>Землі</a:t>
            </a:r>
            <a:r>
              <a:rPr lang="ru-RU" sz="2400" dirty="0">
                <a:latin typeface="Century Gothic" pitchFamily="34" charset="0"/>
              </a:rPr>
              <a:t> не </a:t>
            </a:r>
            <a:r>
              <a:rPr lang="ru-RU" sz="2400" dirty="0" err="1">
                <a:latin typeface="Century Gothic" pitchFamily="34" charset="0"/>
              </a:rPr>
              <a:t>перевищувала</a:t>
            </a:r>
            <a:r>
              <a:rPr lang="ru-RU" sz="2400" dirty="0">
                <a:latin typeface="Century Gothic" pitchFamily="34" charset="0"/>
              </a:rPr>
              <a:t> 100 </a:t>
            </a:r>
            <a:r>
              <a:rPr lang="ru-RU" sz="2400" dirty="0" err="1">
                <a:latin typeface="Century Gothic" pitchFamily="34" charset="0"/>
              </a:rPr>
              <a:t>млн</a:t>
            </a:r>
            <a:r>
              <a:rPr lang="ru-RU" sz="2400" dirty="0">
                <a:latin typeface="Century Gothic" pitchFamily="34" charset="0"/>
              </a:rPr>
              <a:t> </a:t>
            </a:r>
            <a:r>
              <a:rPr lang="ru-RU" sz="2400" dirty="0" err="1">
                <a:latin typeface="Century Gothic" pitchFamily="34" charset="0"/>
              </a:rPr>
              <a:t>осіб</a:t>
            </a:r>
            <a:endParaRPr lang="ru-RU" sz="2400" dirty="0">
              <a:latin typeface="Century Gothic" pitchFamily="34" charset="0"/>
            </a:endParaRPr>
          </a:p>
        </p:txBody>
      </p:sp>
      <p:pic>
        <p:nvPicPr>
          <p:cNvPr id="4" name="Содержимое 3" descr="2.jpg"/>
          <p:cNvPicPr>
            <a:picLocks noGrp="1" noChangeAspect="1"/>
          </p:cNvPicPr>
          <p:nvPr>
            <p:ph idx="1"/>
          </p:nvPr>
        </p:nvPicPr>
        <p:blipFill>
          <a:blip r:embed="rId2" cstate="print"/>
          <a:stretch>
            <a:fillRect/>
          </a:stretch>
        </p:blipFill>
        <p:spPr>
          <a:xfrm>
            <a:off x="357158" y="1428736"/>
            <a:ext cx="8429684" cy="5193178"/>
          </a:xfrm>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latin typeface="Century Gothic" pitchFamily="34" charset="0"/>
              </a:rPr>
              <a:t>І </a:t>
            </a:r>
            <a:r>
              <a:rPr lang="ru-RU" sz="2400" dirty="0" err="1">
                <a:latin typeface="Century Gothic" pitchFamily="34" charset="0"/>
              </a:rPr>
              <a:t>тільки</a:t>
            </a:r>
            <a:r>
              <a:rPr lang="ru-RU" sz="2400" dirty="0">
                <a:latin typeface="Century Gothic" pitchFamily="34" charset="0"/>
              </a:rPr>
              <a:t> в </a:t>
            </a:r>
            <a:r>
              <a:rPr lang="ru-RU" sz="2400" dirty="0" err="1" smtClean="0">
                <a:latin typeface="Century Gothic" pitchFamily="34" charset="0"/>
              </a:rPr>
              <a:t>кінці</a:t>
            </a:r>
            <a:r>
              <a:rPr lang="ru-RU" sz="2400" dirty="0" smtClean="0">
                <a:latin typeface="Century Gothic" pitchFamily="34" charset="0"/>
              </a:rPr>
              <a:t> </a:t>
            </a:r>
            <a:r>
              <a:rPr lang="en-US" sz="2400" dirty="0" smtClean="0">
                <a:latin typeface="Century Gothic" pitchFamily="34" charset="0"/>
              </a:rPr>
              <a:t>XX</a:t>
            </a:r>
            <a:r>
              <a:rPr lang="ru-RU" sz="2400" dirty="0">
                <a:latin typeface="Century Gothic" pitchFamily="34" charset="0"/>
              </a:rPr>
              <a:t> ст., коли </a:t>
            </a:r>
            <a:r>
              <a:rPr lang="ru-RU" sz="2400" dirty="0" err="1">
                <a:latin typeface="Century Gothic" pitchFamily="34" charset="0"/>
              </a:rPr>
              <a:t>значно</a:t>
            </a:r>
            <a:r>
              <a:rPr lang="ru-RU" sz="2400" dirty="0">
                <a:latin typeface="Century Gothic" pitchFamily="34" charset="0"/>
              </a:rPr>
              <a:t> </a:t>
            </a:r>
            <a:r>
              <a:rPr lang="ru-RU" sz="2400" dirty="0" err="1">
                <a:latin typeface="Century Gothic" pitchFamily="34" charset="0"/>
              </a:rPr>
              <a:t>зріс</a:t>
            </a:r>
            <a:r>
              <a:rPr lang="ru-RU" sz="2400" dirty="0">
                <a:latin typeface="Century Gothic" pitchFamily="34" charset="0"/>
              </a:rPr>
              <a:t> </a:t>
            </a:r>
            <a:r>
              <a:rPr lang="ru-RU" sz="2400" dirty="0" err="1">
                <a:latin typeface="Century Gothic" pitchFamily="34" charset="0"/>
              </a:rPr>
              <a:t>середній</a:t>
            </a:r>
            <a:r>
              <a:rPr lang="ru-RU" sz="2400" dirty="0">
                <a:latin typeface="Century Gothic" pitchFamily="34" charset="0"/>
              </a:rPr>
              <a:t> </a:t>
            </a:r>
            <a:r>
              <a:rPr lang="ru-RU" sz="2400" dirty="0" err="1">
                <a:latin typeface="Century Gothic" pitchFamily="34" charset="0"/>
              </a:rPr>
              <a:t>вік</a:t>
            </a:r>
            <a:r>
              <a:rPr lang="ru-RU" sz="2400" dirty="0">
                <a:latin typeface="Century Gothic" pitchFamily="34" charset="0"/>
              </a:rPr>
              <a:t> людей, </a:t>
            </a:r>
            <a:r>
              <a:rPr lang="ru-RU" sz="2400" dirty="0" err="1">
                <a:latin typeface="Century Gothic" pitchFamily="34" charset="0"/>
              </a:rPr>
              <a:t>населення</a:t>
            </a:r>
            <a:r>
              <a:rPr lang="ru-RU" sz="2400" dirty="0">
                <a:latin typeface="Century Gothic" pitchFamily="34" charset="0"/>
              </a:rPr>
              <a:t> </a:t>
            </a:r>
            <a:r>
              <a:rPr lang="ru-RU" sz="2400" dirty="0" err="1">
                <a:latin typeface="Century Gothic" pitchFamily="34" charset="0"/>
              </a:rPr>
              <a:t>Землі</a:t>
            </a:r>
            <a:r>
              <a:rPr lang="ru-RU" sz="2400" dirty="0">
                <a:latin typeface="Century Gothic" pitchFamily="34" charset="0"/>
              </a:rPr>
              <a:t> </a:t>
            </a:r>
            <a:r>
              <a:rPr lang="ru-RU" sz="2400" dirty="0" err="1">
                <a:latin typeface="Century Gothic" pitchFamily="34" charset="0"/>
              </a:rPr>
              <a:t>сягнуло</a:t>
            </a:r>
            <a:r>
              <a:rPr lang="ru-RU" sz="2400" dirty="0">
                <a:latin typeface="Century Gothic" pitchFamily="34" charset="0"/>
              </a:rPr>
              <a:t> за б млрд.</a:t>
            </a:r>
          </a:p>
        </p:txBody>
      </p:sp>
      <p:pic>
        <p:nvPicPr>
          <p:cNvPr id="4" name="Содержимое 3" descr="Вам-не-нужны-все.jpg"/>
          <p:cNvPicPr>
            <a:picLocks noGrp="1" noChangeAspect="1"/>
          </p:cNvPicPr>
          <p:nvPr>
            <p:ph idx="1"/>
          </p:nvPr>
        </p:nvPicPr>
        <p:blipFill>
          <a:blip r:embed="rId2" cstate="print"/>
          <a:stretch>
            <a:fillRect/>
          </a:stretch>
        </p:blipFill>
        <p:spPr>
          <a:xfrm>
            <a:off x="714348" y="1357298"/>
            <a:ext cx="7786742" cy="5193696"/>
          </a:xfrm>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143000"/>
          </a:xfrm>
        </p:spPr>
        <p:txBody>
          <a:bodyPr>
            <a:noAutofit/>
          </a:bodyPr>
          <a:lstStyle/>
          <a:p>
            <a:r>
              <a:rPr lang="ru-RU" sz="2000" dirty="0" err="1">
                <a:latin typeface="Century Gothic" pitchFamily="34" charset="0"/>
              </a:rPr>
              <a:t>Існують</a:t>
            </a:r>
            <a:r>
              <a:rPr lang="ru-RU" sz="2000" dirty="0">
                <a:latin typeface="Century Gothic" pitchFamily="34" charset="0"/>
              </a:rPr>
              <a:t> </a:t>
            </a:r>
            <a:r>
              <a:rPr lang="ru-RU" sz="2000" dirty="0" err="1">
                <a:latin typeface="Century Gothic" pitchFamily="34" charset="0"/>
              </a:rPr>
              <a:t>кілька</a:t>
            </a:r>
            <a:r>
              <a:rPr lang="ru-RU" sz="2000" dirty="0">
                <a:latin typeface="Century Gothic" pitchFamily="34" charset="0"/>
              </a:rPr>
              <a:t> </a:t>
            </a:r>
            <a:r>
              <a:rPr lang="ru-RU" sz="2000" dirty="0" err="1">
                <a:latin typeface="Century Gothic" pitchFamily="34" charset="0"/>
              </a:rPr>
              <a:t>наукових</a:t>
            </a:r>
            <a:r>
              <a:rPr lang="ru-RU" sz="2000" dirty="0">
                <a:latin typeface="Century Gothic" pitchFamily="34" charset="0"/>
              </a:rPr>
              <a:t> </a:t>
            </a:r>
            <a:r>
              <a:rPr lang="ru-RU" sz="2000" dirty="0" err="1">
                <a:latin typeface="Century Gothic" pitchFamily="34" charset="0"/>
              </a:rPr>
              <a:t>оцінок</a:t>
            </a:r>
            <a:r>
              <a:rPr lang="ru-RU" sz="2000" dirty="0">
                <a:latin typeface="Century Gothic" pitchFamily="34" charset="0"/>
              </a:rPr>
              <a:t> </a:t>
            </a:r>
            <a:r>
              <a:rPr lang="ru-RU" sz="2000" dirty="0" err="1">
                <a:latin typeface="Century Gothic" pitchFamily="34" charset="0"/>
              </a:rPr>
              <a:t>тривалості</a:t>
            </a:r>
            <a:r>
              <a:rPr lang="ru-RU" sz="2000" dirty="0">
                <a:latin typeface="Century Gothic" pitchFamily="34" charset="0"/>
              </a:rPr>
              <a:t> </a:t>
            </a:r>
            <a:r>
              <a:rPr lang="ru-RU" sz="2000" dirty="0" err="1">
                <a:latin typeface="Century Gothic" pitchFamily="34" charset="0"/>
              </a:rPr>
              <a:t>життя</a:t>
            </a:r>
            <a:r>
              <a:rPr lang="ru-RU" sz="2000" dirty="0">
                <a:latin typeface="Century Gothic" pitchFamily="34" charset="0"/>
              </a:rPr>
              <a:t> </a:t>
            </a:r>
            <a:r>
              <a:rPr lang="ru-RU" sz="2000" dirty="0" err="1">
                <a:latin typeface="Century Gothic" pitchFamily="34" charset="0"/>
              </a:rPr>
              <a:t>цивілізації</a:t>
            </a:r>
            <a:r>
              <a:rPr lang="ru-RU" sz="2000" dirty="0">
                <a:latin typeface="Century Gothic" pitchFamily="34" charset="0"/>
              </a:rPr>
              <a:t>. За так званою </a:t>
            </a:r>
            <a:r>
              <a:rPr lang="ru-RU" sz="2000" dirty="0" err="1">
                <a:latin typeface="Century Gothic" pitchFamily="34" charset="0"/>
              </a:rPr>
              <a:t>песимістичною</a:t>
            </a:r>
            <a:r>
              <a:rPr lang="ru-RU" sz="2000" dirty="0">
                <a:latin typeface="Century Gothic" pitchFamily="34" charset="0"/>
              </a:rPr>
              <a:t> точкою </a:t>
            </a:r>
            <a:r>
              <a:rPr lang="ru-RU" sz="2000" dirty="0" err="1">
                <a:latin typeface="Century Gothic" pitchFamily="34" charset="0"/>
              </a:rPr>
              <a:t>зору</a:t>
            </a:r>
            <a:r>
              <a:rPr lang="ru-RU" sz="2000" dirty="0">
                <a:latin typeface="Century Gothic" pitchFamily="34" charset="0"/>
              </a:rPr>
              <a:t> </a:t>
            </a:r>
            <a:r>
              <a:rPr lang="ru-RU" sz="2000" dirty="0" err="1">
                <a:latin typeface="Century Gothic" pitchFamily="34" charset="0"/>
              </a:rPr>
              <a:t>середня</a:t>
            </a:r>
            <a:r>
              <a:rPr lang="ru-RU" sz="2000" dirty="0">
                <a:latin typeface="Century Gothic" pitchFamily="34" charset="0"/>
              </a:rPr>
              <a:t> </a:t>
            </a:r>
            <a:r>
              <a:rPr lang="ru-RU" sz="2000" dirty="0" err="1">
                <a:latin typeface="Century Gothic" pitchFamily="34" charset="0"/>
              </a:rPr>
              <a:t>тривалість</a:t>
            </a:r>
            <a:r>
              <a:rPr lang="ru-RU" sz="2000" dirty="0">
                <a:latin typeface="Century Gothic" pitchFamily="34" charset="0"/>
              </a:rPr>
              <a:t> </a:t>
            </a:r>
            <a:r>
              <a:rPr lang="ru-RU" sz="2000" dirty="0" err="1">
                <a:latin typeface="Century Gothic" pitchFamily="34" charset="0"/>
              </a:rPr>
              <a:t>існування</a:t>
            </a:r>
            <a:r>
              <a:rPr lang="ru-RU" sz="2000" dirty="0">
                <a:latin typeface="Century Gothic" pitchFamily="34" charset="0"/>
              </a:rPr>
              <a:t> </a:t>
            </a:r>
            <a:r>
              <a:rPr lang="ru-RU" sz="2000" dirty="0" err="1">
                <a:latin typeface="Century Gothic" pitchFamily="34" charset="0"/>
              </a:rPr>
              <a:t>окремої</a:t>
            </a:r>
            <a:r>
              <a:rPr lang="ru-RU" sz="2000" dirty="0">
                <a:latin typeface="Century Gothic" pitchFamily="34" charset="0"/>
              </a:rPr>
              <a:t> </a:t>
            </a:r>
            <a:r>
              <a:rPr lang="ru-RU" sz="2000" dirty="0" err="1">
                <a:latin typeface="Century Gothic" pitchFamily="34" charset="0"/>
              </a:rPr>
              <a:t>ізольованої</a:t>
            </a:r>
            <a:r>
              <a:rPr lang="ru-RU" sz="2000" dirty="0">
                <a:latin typeface="Century Gothic" pitchFamily="34" charset="0"/>
              </a:rPr>
              <a:t> </a:t>
            </a:r>
            <a:r>
              <a:rPr lang="ru-RU" sz="2000" dirty="0" err="1">
                <a:latin typeface="Century Gothic" pitchFamily="34" charset="0"/>
              </a:rPr>
              <a:t>цивілізації</a:t>
            </a:r>
            <a:r>
              <a:rPr lang="ru-RU" sz="2000" dirty="0">
                <a:latin typeface="Century Gothic" pitchFamily="34" charset="0"/>
              </a:rPr>
              <a:t> не </a:t>
            </a:r>
            <a:r>
              <a:rPr lang="ru-RU" sz="2000" dirty="0" err="1">
                <a:latin typeface="Century Gothic" pitchFamily="34" charset="0"/>
              </a:rPr>
              <a:t>перевищує</a:t>
            </a:r>
            <a:r>
              <a:rPr lang="ru-RU" sz="2000" dirty="0">
                <a:latin typeface="Century Gothic" pitchFamily="34" charset="0"/>
              </a:rPr>
              <a:t> 10000 </a:t>
            </a:r>
            <a:r>
              <a:rPr lang="ru-RU" sz="2000" dirty="0" err="1">
                <a:latin typeface="Century Gothic" pitchFamily="34" charset="0"/>
              </a:rPr>
              <a:t>років</a:t>
            </a:r>
            <a:r>
              <a:rPr lang="ru-RU" sz="2000" dirty="0">
                <a:latin typeface="Century Gothic" pitchFamily="34" charset="0"/>
              </a:rPr>
              <a:t>. </a:t>
            </a:r>
            <a:r>
              <a:rPr lang="ru-RU" sz="2000" dirty="0" err="1">
                <a:latin typeface="Century Gothic" pitchFamily="34" charset="0"/>
              </a:rPr>
              <a:t>Відповідно</a:t>
            </a:r>
            <a:r>
              <a:rPr lang="ru-RU" sz="2000" dirty="0">
                <a:latin typeface="Century Gothic" pitchFamily="34" charset="0"/>
              </a:rPr>
              <a:t> до </a:t>
            </a:r>
            <a:r>
              <a:rPr lang="ru-RU" sz="2000" dirty="0" err="1">
                <a:latin typeface="Century Gothic" pitchFamily="34" charset="0"/>
              </a:rPr>
              <a:t>цієї</a:t>
            </a:r>
            <a:r>
              <a:rPr lang="ru-RU" sz="2000" dirty="0">
                <a:latin typeface="Century Gothic" pitchFamily="34" charset="0"/>
              </a:rPr>
              <a:t> </a:t>
            </a:r>
            <a:r>
              <a:rPr lang="ru-RU" sz="2000" dirty="0" err="1">
                <a:latin typeface="Century Gothic" pitchFamily="34" charset="0"/>
              </a:rPr>
              <a:t>шкали</a:t>
            </a:r>
            <a:r>
              <a:rPr lang="ru-RU" sz="2000" dirty="0">
                <a:latin typeface="Century Gothic" pitchFamily="34" charset="0"/>
              </a:rPr>
              <a:t> земна </a:t>
            </a:r>
            <a:r>
              <a:rPr lang="ru-RU" sz="2000" dirty="0" err="1">
                <a:latin typeface="Century Gothic" pitchFamily="34" charset="0"/>
              </a:rPr>
              <a:t>цивілізація</a:t>
            </a:r>
            <a:r>
              <a:rPr lang="ru-RU" sz="2000" dirty="0">
                <a:latin typeface="Century Gothic" pitchFamily="34" charset="0"/>
              </a:rPr>
              <a:t> </a:t>
            </a:r>
            <a:r>
              <a:rPr lang="ru-RU" sz="2000" dirty="0" err="1">
                <a:latin typeface="Century Gothic" pitchFamily="34" charset="0"/>
              </a:rPr>
              <a:t>наближується</a:t>
            </a:r>
            <a:r>
              <a:rPr lang="ru-RU" sz="2000" dirty="0">
                <a:latin typeface="Century Gothic" pitchFamily="34" charset="0"/>
              </a:rPr>
              <a:t> до </a:t>
            </a:r>
            <a:r>
              <a:rPr lang="ru-RU" sz="2000" dirty="0" err="1">
                <a:latin typeface="Century Gothic" pitchFamily="34" charset="0"/>
              </a:rPr>
              <a:t>смерті</a:t>
            </a:r>
            <a:r>
              <a:rPr lang="ru-RU" sz="2000" dirty="0">
                <a:latin typeface="Century Gothic" pitchFamily="34" charset="0"/>
              </a:rPr>
              <a:t>, </a:t>
            </a:r>
            <a:r>
              <a:rPr lang="ru-RU" sz="2000" dirty="0" err="1">
                <a:latin typeface="Century Gothic" pitchFamily="34" charset="0"/>
              </a:rPr>
              <a:t>бо</a:t>
            </a:r>
            <a:r>
              <a:rPr lang="ru-RU" sz="2000" dirty="0">
                <a:latin typeface="Century Gothic" pitchFamily="34" charset="0"/>
              </a:rPr>
              <a:t> </a:t>
            </a:r>
            <a:r>
              <a:rPr lang="ru-RU" sz="2000" dirty="0" err="1">
                <a:latin typeface="Century Gothic" pitchFamily="34" charset="0"/>
              </a:rPr>
              <a:t>людство</a:t>
            </a:r>
            <a:r>
              <a:rPr lang="ru-RU" sz="2000" dirty="0">
                <a:latin typeface="Century Gothic" pitchFamily="34" charset="0"/>
              </a:rPr>
              <a:t> </a:t>
            </a:r>
            <a:r>
              <a:rPr lang="ru-RU" sz="2000" dirty="0" err="1">
                <a:latin typeface="Century Gothic" pitchFamily="34" charset="0"/>
              </a:rPr>
              <a:t>зіткнулося</a:t>
            </a:r>
            <a:r>
              <a:rPr lang="ru-RU" sz="2000" dirty="0">
                <a:latin typeface="Century Gothic" pitchFamily="34" charset="0"/>
              </a:rPr>
              <a:t> </a:t>
            </a:r>
            <a:r>
              <a:rPr lang="ru-RU" sz="2000" dirty="0" err="1">
                <a:latin typeface="Century Gothic" pitchFamily="34" charset="0"/>
              </a:rPr>
              <a:t>з</a:t>
            </a:r>
            <a:r>
              <a:rPr lang="ru-RU" sz="2000" dirty="0">
                <a:latin typeface="Century Gothic" pitchFamily="34" charset="0"/>
              </a:rPr>
              <a:t> </a:t>
            </a:r>
            <a:r>
              <a:rPr lang="ru-RU" sz="2000" dirty="0" err="1">
                <a:latin typeface="Century Gothic" pitchFamily="34" charset="0"/>
              </a:rPr>
              <a:t>цілим</a:t>
            </a:r>
            <a:r>
              <a:rPr lang="ru-RU" sz="2000" dirty="0">
                <a:latin typeface="Century Gothic" pitchFamily="34" charset="0"/>
              </a:rPr>
              <a:t> рядом проблем, </a:t>
            </a:r>
            <a:r>
              <a:rPr lang="ru-RU" sz="2000" dirty="0" err="1">
                <a:latin typeface="Century Gothic" pitchFamily="34" charset="0"/>
              </a:rPr>
              <a:t>які</a:t>
            </a:r>
            <a:r>
              <a:rPr lang="ru-RU" sz="2000" dirty="0">
                <a:latin typeface="Century Gothic" pitchFamily="34" charset="0"/>
              </a:rPr>
              <a:t> </a:t>
            </a:r>
            <a:r>
              <a:rPr lang="ru-RU" sz="2000" dirty="0" err="1">
                <a:latin typeface="Century Gothic" pitchFamily="34" charset="0"/>
              </a:rPr>
              <a:t>можуть</a:t>
            </a:r>
            <a:r>
              <a:rPr lang="ru-RU" sz="2000" dirty="0">
                <a:latin typeface="Century Gothic" pitchFamily="34" charset="0"/>
              </a:rPr>
              <a:t> </a:t>
            </a:r>
            <a:r>
              <a:rPr lang="ru-RU" sz="2000" dirty="0" err="1">
                <a:latin typeface="Century Gothic" pitchFamily="34" charset="0"/>
              </a:rPr>
              <a:t>призвести</a:t>
            </a:r>
            <a:r>
              <a:rPr lang="ru-RU" sz="2000" dirty="0">
                <a:latin typeface="Century Gothic" pitchFamily="34" charset="0"/>
              </a:rPr>
              <a:t> до </a:t>
            </a:r>
            <a:r>
              <a:rPr lang="ru-RU" sz="2000" dirty="0" err="1">
                <a:latin typeface="Century Gothic" pitchFamily="34" charset="0"/>
              </a:rPr>
              <a:t>катастрофічних</a:t>
            </a:r>
            <a:r>
              <a:rPr lang="ru-RU" sz="2000" dirty="0">
                <a:latin typeface="Century Gothic" pitchFamily="34" charset="0"/>
              </a:rPr>
              <a:t> </a:t>
            </a:r>
            <a:r>
              <a:rPr lang="ru-RU" sz="2000" dirty="0" err="1">
                <a:latin typeface="Century Gothic" pitchFamily="34" charset="0"/>
              </a:rPr>
              <a:t>наслідків</a:t>
            </a:r>
            <a:r>
              <a:rPr lang="ru-RU" sz="2000" dirty="0">
                <a:latin typeface="Century Gothic" pitchFamily="34" charset="0"/>
              </a:rPr>
              <a:t>.</a:t>
            </a:r>
          </a:p>
        </p:txBody>
      </p:sp>
      <p:pic>
        <p:nvPicPr>
          <p:cNvPr id="4" name="Содержимое 3" descr="apocalypse3.jpg"/>
          <p:cNvPicPr>
            <a:picLocks noGrp="1" noChangeAspect="1"/>
          </p:cNvPicPr>
          <p:nvPr>
            <p:ph idx="1"/>
          </p:nvPr>
        </p:nvPicPr>
        <p:blipFill>
          <a:blip r:embed="rId2" cstate="print"/>
          <a:stretch>
            <a:fillRect/>
          </a:stretch>
        </p:blipFill>
        <p:spPr>
          <a:xfrm>
            <a:off x="428596" y="2000240"/>
            <a:ext cx="8255057" cy="4643470"/>
          </a:xfrm>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229600" cy="2786082"/>
          </a:xfrm>
        </p:spPr>
        <p:txBody>
          <a:bodyPr>
            <a:normAutofit/>
          </a:bodyPr>
          <a:lstStyle/>
          <a:p>
            <a:pPr algn="ctr">
              <a:buNone/>
            </a:pPr>
            <a:r>
              <a:rPr lang="en-US" sz="2400" dirty="0" smtClean="0"/>
              <a:t>  </a:t>
            </a:r>
            <a:r>
              <a:rPr lang="ru-RU" sz="2400" dirty="0" smtClean="0">
                <a:latin typeface="Century Gothic" pitchFamily="34" charset="0"/>
                <a:cs typeface="Courier New" pitchFamily="49" charset="0"/>
              </a:rPr>
              <a:t>1. </a:t>
            </a:r>
            <a:r>
              <a:rPr lang="ru-RU" sz="2400" dirty="0" err="1" smtClean="0">
                <a:latin typeface="Century Gothic" pitchFamily="34" charset="0"/>
                <a:cs typeface="Courier New" pitchFamily="49" charset="0"/>
              </a:rPr>
              <a:t>Екологічна</a:t>
            </a:r>
            <a:r>
              <a:rPr lang="ru-RU" sz="2400" dirty="0" smtClean="0">
                <a:latin typeface="Century Gothic" pitchFamily="34" charset="0"/>
                <a:cs typeface="Courier New" pitchFamily="49" charset="0"/>
              </a:rPr>
              <a:t> катастрофа, яка </a:t>
            </a:r>
            <a:r>
              <a:rPr lang="ru-RU" sz="2400" dirty="0" err="1" smtClean="0">
                <a:latin typeface="Century Gothic" pitchFamily="34" charset="0"/>
                <a:cs typeface="Courier New" pitchFamily="49" charset="0"/>
              </a:rPr>
              <a:t>може</a:t>
            </a:r>
            <a:r>
              <a:rPr lang="ru-RU" sz="2400" dirty="0" smtClean="0">
                <a:latin typeface="Century Gothic" pitchFamily="34" charset="0"/>
                <a:cs typeface="Courier New" pitchFamily="49" charset="0"/>
              </a:rPr>
              <a:t> </a:t>
            </a:r>
            <a:r>
              <a:rPr lang="ru-RU" sz="2400" dirty="0" err="1" smtClean="0">
                <a:latin typeface="Century Gothic" pitchFamily="34" charset="0"/>
                <a:cs typeface="Courier New" pitchFamily="49" charset="0"/>
              </a:rPr>
              <a:t>виникнути</a:t>
            </a:r>
            <a:r>
              <a:rPr lang="ru-RU" sz="2400" dirty="0" smtClean="0">
                <a:latin typeface="Century Gothic" pitchFamily="34" charset="0"/>
                <a:cs typeface="Courier New" pitchFamily="49" charset="0"/>
              </a:rPr>
              <a:t> </a:t>
            </a:r>
            <a:r>
              <a:rPr lang="ru-RU" sz="2400" dirty="0" err="1" smtClean="0">
                <a:latin typeface="Century Gothic" pitchFamily="34" charset="0"/>
                <a:cs typeface="Courier New" pitchFamily="49" charset="0"/>
              </a:rPr>
              <a:t>внаслідок</a:t>
            </a:r>
            <a:r>
              <a:rPr lang="ru-RU" sz="2400" dirty="0" smtClean="0">
                <a:latin typeface="Century Gothic" pitchFamily="34" charset="0"/>
                <a:cs typeface="Courier New" pitchFamily="49" charset="0"/>
              </a:rPr>
              <a:t> </a:t>
            </a:r>
            <a:r>
              <a:rPr lang="ru-RU" sz="2400" dirty="0" err="1" smtClean="0">
                <a:latin typeface="Century Gothic" pitchFamily="34" charset="0"/>
                <a:cs typeface="Courier New" pitchFamily="49" charset="0"/>
              </a:rPr>
              <a:t>забруднення</a:t>
            </a:r>
            <a:r>
              <a:rPr lang="ru-RU" sz="2400" dirty="0" smtClean="0">
                <a:latin typeface="Century Gothic" pitchFamily="34" charset="0"/>
                <a:cs typeface="Courier New" pitchFamily="49" charset="0"/>
              </a:rPr>
              <a:t> </a:t>
            </a:r>
            <a:r>
              <a:rPr lang="ru-RU" sz="2400" dirty="0" err="1" smtClean="0">
                <a:latin typeface="Century Gothic" pitchFamily="34" charset="0"/>
                <a:cs typeface="Courier New" pitchFamily="49" charset="0"/>
              </a:rPr>
              <a:t>навколишнього</a:t>
            </a:r>
            <a:r>
              <a:rPr lang="ru-RU" sz="2400" dirty="0" smtClean="0">
                <a:latin typeface="Century Gothic" pitchFamily="34" charset="0"/>
                <a:cs typeface="Courier New" pitchFamily="49" charset="0"/>
              </a:rPr>
              <a:t> </a:t>
            </a:r>
            <a:r>
              <a:rPr lang="ru-RU" sz="2400" dirty="0" err="1" smtClean="0">
                <a:latin typeface="Century Gothic" pitchFamily="34" charset="0"/>
                <a:cs typeface="Courier New" pitchFamily="49" charset="0"/>
              </a:rPr>
              <a:t>середовища</a:t>
            </a:r>
            <a:r>
              <a:rPr lang="ru-RU" sz="2400" dirty="0" smtClean="0">
                <a:latin typeface="Century Gothic" pitchFamily="34" charset="0"/>
                <a:cs typeface="Courier New" pitchFamily="49" charset="0"/>
              </a:rPr>
              <a:t> </a:t>
            </a:r>
            <a:r>
              <a:rPr lang="ru-RU" sz="2400" dirty="0" err="1" smtClean="0">
                <a:latin typeface="Century Gothic" pitchFamily="34" charset="0"/>
                <a:cs typeface="Courier New" pitchFamily="49" charset="0"/>
              </a:rPr>
              <a:t>промисловими</a:t>
            </a:r>
            <a:r>
              <a:rPr lang="ru-RU" sz="2400" dirty="0" smtClean="0">
                <a:latin typeface="Century Gothic" pitchFamily="34" charset="0"/>
                <a:cs typeface="Courier New" pitchFamily="49" charset="0"/>
              </a:rPr>
              <a:t> </a:t>
            </a:r>
            <a:r>
              <a:rPr lang="ru-RU" sz="2400" dirty="0" err="1" smtClean="0">
                <a:latin typeface="Century Gothic" pitchFamily="34" charset="0"/>
                <a:cs typeface="Courier New" pitchFamily="49" charset="0"/>
              </a:rPr>
              <a:t>відходами</a:t>
            </a:r>
            <a:r>
              <a:rPr lang="ru-RU" sz="2400" dirty="0" smtClean="0">
                <a:latin typeface="Century Gothic" pitchFamily="34" charset="0"/>
                <a:cs typeface="Courier New" pitchFamily="49" charset="0"/>
              </a:rPr>
              <a:t> наших </a:t>
            </a:r>
            <a:r>
              <a:rPr lang="ru-RU" sz="2400" dirty="0" err="1" smtClean="0">
                <a:latin typeface="Century Gothic" pitchFamily="34" charset="0"/>
                <a:cs typeface="Courier New" pitchFamily="49" charset="0"/>
              </a:rPr>
              <a:t>підприємств</a:t>
            </a:r>
            <a:r>
              <a:rPr lang="ru-RU" sz="2400" dirty="0" smtClean="0">
                <a:latin typeface="Century Gothic" pitchFamily="34" charset="0"/>
                <a:cs typeface="Courier New" pitchFamily="49" charset="0"/>
              </a:rPr>
              <a:t>.</a:t>
            </a:r>
            <a:endParaRPr lang="ru-RU" sz="2400" dirty="0">
              <a:latin typeface="Century Gothic" pitchFamily="34" charset="0"/>
              <a:cs typeface="Courier New" pitchFamily="49" charset="0"/>
            </a:endParaRPr>
          </a:p>
        </p:txBody>
      </p:sp>
      <p:pic>
        <p:nvPicPr>
          <p:cNvPr id="6" name="Рисунок 5" descr="45864829_640.jpg"/>
          <p:cNvPicPr>
            <a:picLocks noChangeAspect="1"/>
          </p:cNvPicPr>
          <p:nvPr/>
        </p:nvPicPr>
        <p:blipFill>
          <a:blip r:embed="rId2" cstate="print"/>
          <a:stretch>
            <a:fillRect/>
          </a:stretch>
        </p:blipFill>
        <p:spPr>
          <a:xfrm>
            <a:off x="571472" y="2071678"/>
            <a:ext cx="8128000" cy="4143372"/>
          </a:xfrm>
          <a:prstGeom prst="rect">
            <a:avLst/>
          </a:prstGeom>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lg.jpg"/>
          <p:cNvPicPr>
            <a:picLocks noGrp="1" noChangeAspect="1"/>
          </p:cNvPicPr>
          <p:nvPr>
            <p:ph idx="1"/>
          </p:nvPr>
        </p:nvPicPr>
        <p:blipFill>
          <a:blip r:embed="rId2" cstate="print"/>
          <a:stretch>
            <a:fillRect/>
          </a:stretch>
        </p:blipFill>
        <p:spPr>
          <a:xfrm>
            <a:off x="642910" y="1928802"/>
            <a:ext cx="7979245" cy="4525963"/>
          </a:xfrm>
        </p:spPr>
      </p:pic>
      <p:sp>
        <p:nvSpPr>
          <p:cNvPr id="7" name="Прямоугольник 6"/>
          <p:cNvSpPr/>
          <p:nvPr/>
        </p:nvSpPr>
        <p:spPr>
          <a:xfrm>
            <a:off x="285720" y="214290"/>
            <a:ext cx="8501122" cy="1569660"/>
          </a:xfrm>
          <a:prstGeom prst="rect">
            <a:avLst/>
          </a:prstGeom>
        </p:spPr>
        <p:txBody>
          <a:bodyPr wrap="square">
            <a:spAutoFit/>
          </a:bodyPr>
          <a:lstStyle/>
          <a:p>
            <a:pPr algn="ctr"/>
            <a:r>
              <a:rPr lang="ru-RU" sz="2400" dirty="0">
                <a:latin typeface="Courier New" pitchFamily="49" charset="0"/>
                <a:cs typeface="Courier New" pitchFamily="49" charset="0"/>
              </a:rPr>
              <a:t>2. </a:t>
            </a:r>
            <a:r>
              <a:rPr lang="ru-RU" sz="2400" dirty="0" err="1">
                <a:latin typeface="Courier New" pitchFamily="49" charset="0"/>
                <a:cs typeface="Courier New" pitchFamily="49" charset="0"/>
              </a:rPr>
              <a:t>Зміна</a:t>
            </a:r>
            <a:r>
              <a:rPr lang="ru-RU" sz="2400" dirty="0">
                <a:latin typeface="Courier New" pitchFamily="49" charset="0"/>
                <a:cs typeface="Courier New" pitchFamily="49" charset="0"/>
              </a:rPr>
              <a:t> </a:t>
            </a:r>
            <a:r>
              <a:rPr lang="ru-RU" sz="2400" dirty="0" err="1">
                <a:latin typeface="Courier New" pitchFamily="49" charset="0"/>
                <a:cs typeface="Courier New" pitchFamily="49" charset="0"/>
              </a:rPr>
              <a:t>клімату</a:t>
            </a:r>
            <a:r>
              <a:rPr lang="ru-RU" sz="2400" dirty="0">
                <a:latin typeface="Courier New" pitchFamily="49" charset="0"/>
                <a:cs typeface="Courier New" pitchFamily="49" charset="0"/>
              </a:rPr>
              <a:t> на </a:t>
            </a:r>
            <a:r>
              <a:rPr lang="ru-RU" sz="2400" dirty="0" err="1">
                <a:latin typeface="Courier New" pitchFamily="49" charset="0"/>
                <a:cs typeface="Courier New" pitchFamily="49" charset="0"/>
              </a:rPr>
              <a:t>Землі</a:t>
            </a:r>
            <a:r>
              <a:rPr lang="ru-RU" sz="2400" dirty="0">
                <a:latin typeface="Courier New" pitchFamily="49" charset="0"/>
                <a:cs typeface="Courier New" pitchFamily="49" charset="0"/>
              </a:rPr>
              <a:t> через </a:t>
            </a:r>
            <a:r>
              <a:rPr lang="ru-RU" sz="2400" dirty="0" err="1">
                <a:latin typeface="Courier New" pitchFamily="49" charset="0"/>
                <a:cs typeface="Courier New" pitchFamily="49" charset="0"/>
              </a:rPr>
              <a:t>збільшення</a:t>
            </a:r>
            <a:r>
              <a:rPr lang="ru-RU" sz="2400" dirty="0">
                <a:latin typeface="Courier New" pitchFamily="49" charset="0"/>
                <a:cs typeface="Courier New" pitchFamily="49" charset="0"/>
              </a:rPr>
              <a:t> </a:t>
            </a:r>
            <a:r>
              <a:rPr lang="ru-RU" sz="2400" dirty="0" err="1">
                <a:latin typeface="Courier New" pitchFamily="49" charset="0"/>
                <a:cs typeface="Courier New" pitchFamily="49" charset="0"/>
              </a:rPr>
              <a:t>кількості</a:t>
            </a:r>
            <a:r>
              <a:rPr lang="ru-RU" sz="2400" dirty="0">
                <a:latin typeface="Courier New" pitchFamily="49" charset="0"/>
                <a:cs typeface="Courier New" pitchFamily="49" charset="0"/>
              </a:rPr>
              <a:t> </a:t>
            </a:r>
            <a:r>
              <a:rPr lang="ru-RU" sz="2400" dirty="0" err="1">
                <a:latin typeface="Courier New" pitchFamily="49" charset="0"/>
                <a:cs typeface="Courier New" pitchFamily="49" charset="0"/>
              </a:rPr>
              <a:t>вуглекислого</a:t>
            </a:r>
            <a:r>
              <a:rPr lang="ru-RU" sz="2400" dirty="0">
                <a:latin typeface="Courier New" pitchFamily="49" charset="0"/>
                <a:cs typeface="Courier New" pitchFamily="49" charset="0"/>
              </a:rPr>
              <a:t> газу в </a:t>
            </a:r>
            <a:r>
              <a:rPr lang="ru-RU" sz="2400" dirty="0" err="1">
                <a:latin typeface="Courier New" pitchFamily="49" charset="0"/>
                <a:cs typeface="Courier New" pitchFamily="49" charset="0"/>
              </a:rPr>
              <a:t>атмосфері</a:t>
            </a:r>
            <a:r>
              <a:rPr lang="ru-RU" sz="2400" dirty="0">
                <a:latin typeface="Courier New" pitchFamily="49" charset="0"/>
                <a:cs typeface="Courier New" pitchFamily="49" charset="0"/>
              </a:rPr>
              <a:t>, </a:t>
            </a:r>
            <a:r>
              <a:rPr lang="ru-RU" sz="2400" dirty="0" err="1">
                <a:latin typeface="Courier New" pitchFamily="49" charset="0"/>
                <a:cs typeface="Courier New" pitchFamily="49" charset="0"/>
              </a:rPr>
              <a:t>збільшення</a:t>
            </a:r>
            <a:r>
              <a:rPr lang="ru-RU" sz="2400" dirty="0">
                <a:latin typeface="Courier New" pitchFamily="49" charset="0"/>
                <a:cs typeface="Courier New" pitchFamily="49" charset="0"/>
              </a:rPr>
              <a:t> парникового </a:t>
            </a:r>
            <a:r>
              <a:rPr lang="ru-RU" sz="2400" dirty="0" err="1">
                <a:latin typeface="Courier New" pitchFamily="49" charset="0"/>
                <a:cs typeface="Courier New" pitchFamily="49" charset="0"/>
              </a:rPr>
              <a:t>ефекту</a:t>
            </a:r>
            <a:r>
              <a:rPr lang="ru-RU" sz="2400" dirty="0">
                <a:latin typeface="Courier New" pitchFamily="49" charset="0"/>
                <a:cs typeface="Courier New" pitchFamily="49" charset="0"/>
              </a:rPr>
              <a:t> та </a:t>
            </a:r>
            <a:r>
              <a:rPr lang="ru-RU" sz="2400" dirty="0" err="1">
                <a:latin typeface="Courier New" pitchFamily="49" charset="0"/>
                <a:cs typeface="Courier New" pitchFamily="49" charset="0"/>
              </a:rPr>
              <a:t>підвищення</a:t>
            </a:r>
            <a:r>
              <a:rPr lang="ru-RU" sz="2400" dirty="0">
                <a:latin typeface="Courier New" pitchFamily="49" charset="0"/>
                <a:cs typeface="Courier New" pitchFamily="49" charset="0"/>
              </a:rPr>
              <a:t> </a:t>
            </a:r>
            <a:r>
              <a:rPr lang="ru-RU" sz="2400" dirty="0" err="1">
                <a:latin typeface="Courier New" pitchFamily="49" charset="0"/>
                <a:cs typeface="Courier New" pitchFamily="49" charset="0"/>
              </a:rPr>
              <a:t>температури</a:t>
            </a:r>
            <a:r>
              <a:rPr lang="ru-RU" sz="2400" dirty="0">
                <a:latin typeface="Courier New" pitchFamily="49" charset="0"/>
                <a:cs typeface="Courier New" pitchFamily="49" charset="0"/>
              </a:rPr>
              <a:t>.</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ic-00128.jpg"/>
          <p:cNvPicPr>
            <a:picLocks noChangeAspect="1"/>
          </p:cNvPicPr>
          <p:nvPr/>
        </p:nvPicPr>
        <p:blipFill>
          <a:blip r:embed="rId2" cstate="print"/>
          <a:stretch>
            <a:fillRect/>
          </a:stretch>
        </p:blipFill>
        <p:spPr>
          <a:xfrm>
            <a:off x="1285852" y="1643050"/>
            <a:ext cx="6643702" cy="4982777"/>
          </a:xfrm>
          <a:prstGeom prst="flowChartProcess">
            <a:avLst/>
          </a:prstGeom>
        </p:spPr>
      </p:pic>
      <p:sp>
        <p:nvSpPr>
          <p:cNvPr id="3" name="Содержимое 2"/>
          <p:cNvSpPr>
            <a:spLocks noGrp="1"/>
          </p:cNvSpPr>
          <p:nvPr>
            <p:ph idx="1"/>
          </p:nvPr>
        </p:nvSpPr>
        <p:spPr>
          <a:xfrm>
            <a:off x="357158" y="142852"/>
            <a:ext cx="8429652" cy="1785926"/>
          </a:xfrm>
        </p:spPr>
        <p:txBody>
          <a:bodyPr>
            <a:normAutofit/>
          </a:bodyPr>
          <a:lstStyle/>
          <a:p>
            <a:pPr algn="ctr">
              <a:buNone/>
            </a:pPr>
            <a:r>
              <a:rPr lang="en-US" sz="2400" dirty="0" smtClean="0">
                <a:latin typeface="Century Gothic" pitchFamily="34" charset="0"/>
              </a:rPr>
              <a:t>  </a:t>
            </a:r>
            <a:r>
              <a:rPr lang="ru-RU" sz="2400" dirty="0" smtClean="0">
                <a:latin typeface="Century Gothic" pitchFamily="34" charset="0"/>
              </a:rPr>
              <a:t>3</a:t>
            </a:r>
            <a:r>
              <a:rPr lang="ru-RU" sz="2400" dirty="0">
                <a:latin typeface="Century Gothic" pitchFamily="34" charset="0"/>
              </a:rPr>
              <a:t>. </a:t>
            </a:r>
            <a:r>
              <a:rPr lang="ru-RU" sz="2400" dirty="0" err="1">
                <a:latin typeface="Century Gothic" pitchFamily="34" charset="0"/>
              </a:rPr>
              <a:t>Збільшення</a:t>
            </a:r>
            <a:r>
              <a:rPr lang="ru-RU" sz="2400" dirty="0">
                <a:latin typeface="Century Gothic" pitchFamily="34" charset="0"/>
              </a:rPr>
              <a:t> </a:t>
            </a:r>
            <a:r>
              <a:rPr lang="ru-RU" sz="2400" dirty="0" err="1">
                <a:latin typeface="Century Gothic" pitchFamily="34" charset="0"/>
              </a:rPr>
              <a:t>озонових</a:t>
            </a:r>
            <a:r>
              <a:rPr lang="ru-RU" sz="2400" dirty="0">
                <a:latin typeface="Century Gothic" pitchFamily="34" charset="0"/>
              </a:rPr>
              <a:t> </a:t>
            </a:r>
            <a:r>
              <a:rPr lang="ru-RU" sz="2400" dirty="0" err="1">
                <a:latin typeface="Century Gothic" pitchFamily="34" charset="0"/>
              </a:rPr>
              <a:t>дір</a:t>
            </a:r>
            <a:r>
              <a:rPr lang="ru-RU" sz="2400" dirty="0">
                <a:latin typeface="Century Gothic" pitchFamily="34" charset="0"/>
              </a:rPr>
              <a:t> в </a:t>
            </a:r>
            <a:r>
              <a:rPr lang="ru-RU" sz="2400" dirty="0" err="1">
                <a:latin typeface="Century Gothic" pitchFamily="34" charset="0"/>
              </a:rPr>
              <a:t>атмосфері</a:t>
            </a:r>
            <a:r>
              <a:rPr lang="ru-RU" sz="2400" dirty="0">
                <a:latin typeface="Century Gothic" pitchFamily="34" charset="0"/>
              </a:rPr>
              <a:t> </a:t>
            </a:r>
            <a:r>
              <a:rPr lang="ru-RU" sz="2400" dirty="0" err="1">
                <a:latin typeface="Century Gothic" pitchFamily="34" charset="0"/>
              </a:rPr>
              <a:t>може</a:t>
            </a:r>
            <a:r>
              <a:rPr lang="ru-RU" sz="2400" dirty="0">
                <a:latin typeface="Century Gothic" pitchFamily="34" charset="0"/>
              </a:rPr>
              <a:t> </a:t>
            </a:r>
            <a:r>
              <a:rPr lang="ru-RU" sz="2400" dirty="0" err="1">
                <a:latin typeface="Century Gothic" pitchFamily="34" charset="0"/>
              </a:rPr>
              <a:t>викликати</a:t>
            </a:r>
            <a:r>
              <a:rPr lang="ru-RU" sz="2400" dirty="0">
                <a:latin typeface="Century Gothic" pitchFamily="34" charset="0"/>
              </a:rPr>
              <a:t> </a:t>
            </a:r>
            <a:r>
              <a:rPr lang="ru-RU" sz="2400" dirty="0" err="1">
                <a:latin typeface="Century Gothic" pitchFamily="34" charset="0"/>
              </a:rPr>
              <a:t>підвищення</a:t>
            </a:r>
            <a:r>
              <a:rPr lang="ru-RU" sz="2400" dirty="0">
                <a:latin typeface="Century Gothic" pitchFamily="34" charset="0"/>
              </a:rPr>
              <a:t> </a:t>
            </a:r>
            <a:r>
              <a:rPr lang="ru-RU" sz="2400" dirty="0" err="1">
                <a:latin typeface="Century Gothic" pitchFamily="34" charset="0"/>
              </a:rPr>
              <a:t>частки</a:t>
            </a:r>
            <a:r>
              <a:rPr lang="ru-RU" sz="2400" dirty="0">
                <a:latin typeface="Century Gothic" pitchFamily="34" charset="0"/>
              </a:rPr>
              <a:t> </a:t>
            </a:r>
            <a:r>
              <a:rPr lang="ru-RU" sz="2400" dirty="0" err="1">
                <a:latin typeface="Century Gothic" pitchFamily="34" charset="0"/>
              </a:rPr>
              <a:t>ультрафіолетового</a:t>
            </a:r>
            <a:r>
              <a:rPr lang="ru-RU" sz="2400" dirty="0">
                <a:latin typeface="Century Gothic" pitchFamily="34" charset="0"/>
              </a:rPr>
              <a:t> </a:t>
            </a:r>
            <a:r>
              <a:rPr lang="ru-RU" sz="2400" dirty="0" err="1">
                <a:latin typeface="Century Gothic" pitchFamily="34" charset="0"/>
              </a:rPr>
              <a:t>випромінювання</a:t>
            </a:r>
            <a:r>
              <a:rPr lang="ru-RU" sz="2400" dirty="0">
                <a:latin typeface="Century Gothic" pitchFamily="34" charset="0"/>
              </a:rPr>
              <a:t> </a:t>
            </a:r>
            <a:r>
              <a:rPr lang="ru-RU" sz="2400" dirty="0" err="1">
                <a:latin typeface="Century Gothic" pitchFamily="34" charset="0"/>
              </a:rPr>
              <a:t>Сонця</a:t>
            </a:r>
            <a:r>
              <a:rPr lang="ru-RU" sz="2400" dirty="0">
                <a:latin typeface="Century Gothic" pitchFamily="34" charset="0"/>
              </a:rPr>
              <a:t>, яке </a:t>
            </a:r>
            <a:r>
              <a:rPr lang="ru-RU" sz="2400" dirty="0" err="1">
                <a:latin typeface="Century Gothic" pitchFamily="34" charset="0"/>
              </a:rPr>
              <a:t>досягає</a:t>
            </a:r>
            <a:r>
              <a:rPr lang="ru-RU" sz="2400" dirty="0">
                <a:latin typeface="Century Gothic" pitchFamily="34" charset="0"/>
              </a:rPr>
              <a:t> </a:t>
            </a:r>
            <a:r>
              <a:rPr lang="ru-RU" sz="2400" dirty="0" err="1">
                <a:latin typeface="Century Gothic" pitchFamily="34" charset="0"/>
              </a:rPr>
              <a:t>поверхні</a:t>
            </a:r>
            <a:r>
              <a:rPr lang="ru-RU" sz="2400" dirty="0">
                <a:latin typeface="Century Gothic" pitchFamily="34" charset="0"/>
              </a:rPr>
              <a:t> </a:t>
            </a:r>
            <a:r>
              <a:rPr lang="ru-RU" sz="2400" dirty="0" err="1" smtClean="0">
                <a:latin typeface="Century Gothic" pitchFamily="34" charset="0"/>
              </a:rPr>
              <a:t>Землі</a:t>
            </a:r>
            <a:r>
              <a:rPr lang="en-US" sz="2400" dirty="0" smtClean="0">
                <a:latin typeface="Century Gothic" pitchFamily="34" charset="0"/>
              </a:rPr>
              <a:t>.</a:t>
            </a:r>
            <a:endParaRPr lang="ru-RU" sz="2400" dirty="0">
              <a:latin typeface="Century Gothic" pitchFamily="34" charset="0"/>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66c915b.jpg"/>
          <p:cNvPicPr>
            <a:picLocks noGrp="1" noChangeAspect="1"/>
          </p:cNvPicPr>
          <p:nvPr>
            <p:ph idx="1"/>
          </p:nvPr>
        </p:nvPicPr>
        <p:blipFill>
          <a:blip r:embed="rId2" cstate="print"/>
          <a:stretch>
            <a:fillRect/>
          </a:stretch>
        </p:blipFill>
        <p:spPr>
          <a:xfrm>
            <a:off x="428596" y="1714488"/>
            <a:ext cx="8215370" cy="4698893"/>
          </a:xfrm>
        </p:spPr>
      </p:pic>
      <p:sp>
        <p:nvSpPr>
          <p:cNvPr id="5" name="Прямоугольник 4"/>
          <p:cNvSpPr/>
          <p:nvPr/>
        </p:nvSpPr>
        <p:spPr>
          <a:xfrm>
            <a:off x="142844" y="357166"/>
            <a:ext cx="8715436" cy="1077218"/>
          </a:xfrm>
          <a:prstGeom prst="rect">
            <a:avLst/>
          </a:prstGeom>
        </p:spPr>
        <p:txBody>
          <a:bodyPr wrap="square">
            <a:spAutoFit/>
          </a:bodyPr>
          <a:lstStyle/>
          <a:p>
            <a:pPr algn="ctr"/>
            <a:r>
              <a:rPr lang="uk-UA" sz="3200" dirty="0" err="1" smtClean="0">
                <a:latin typeface="Century Gothic" pitchFamily="34" charset="0"/>
              </a:rPr>
              <a:t>В</a:t>
            </a:r>
            <a:r>
              <a:rPr lang="ru-RU" sz="3200" dirty="0" err="1" smtClean="0">
                <a:latin typeface="Century Gothic" pitchFamily="34" charset="0"/>
              </a:rPr>
              <a:t>наслідок</a:t>
            </a:r>
            <a:r>
              <a:rPr lang="ru-RU" sz="3200" dirty="0" smtClean="0">
                <a:latin typeface="Century Gothic" pitchFamily="34" charset="0"/>
              </a:rPr>
              <a:t> </a:t>
            </a:r>
            <a:r>
              <a:rPr lang="ru-RU" sz="3200" dirty="0" err="1">
                <a:latin typeface="Century Gothic" pitchFamily="34" charset="0"/>
              </a:rPr>
              <a:t>чого</a:t>
            </a:r>
            <a:r>
              <a:rPr lang="ru-RU" sz="3200" dirty="0">
                <a:latin typeface="Century Gothic" pitchFamily="34" charset="0"/>
              </a:rPr>
              <a:t> </a:t>
            </a:r>
            <a:r>
              <a:rPr lang="ru-RU" sz="3200" dirty="0" err="1">
                <a:latin typeface="Century Gothic" pitchFamily="34" charset="0"/>
              </a:rPr>
              <a:t>можуть</a:t>
            </a:r>
            <a:r>
              <a:rPr lang="ru-RU" sz="3200" dirty="0">
                <a:latin typeface="Century Gothic" pitchFamily="34" charset="0"/>
              </a:rPr>
              <a:t> </a:t>
            </a:r>
            <a:r>
              <a:rPr lang="ru-RU" sz="3200" dirty="0" err="1">
                <a:latin typeface="Century Gothic" pitchFamily="34" charset="0"/>
              </a:rPr>
              <a:t>загинути</a:t>
            </a:r>
            <a:r>
              <a:rPr lang="ru-RU" sz="3200" dirty="0">
                <a:latin typeface="Century Gothic" pitchFamily="34" charset="0"/>
              </a:rPr>
              <a:t> флора </a:t>
            </a:r>
            <a:r>
              <a:rPr lang="ru-RU" sz="3200" dirty="0" err="1">
                <a:latin typeface="Century Gothic" pitchFamily="34" charset="0"/>
              </a:rPr>
              <a:t>і</a:t>
            </a:r>
            <a:r>
              <a:rPr lang="ru-RU" sz="3200" dirty="0">
                <a:latin typeface="Century Gothic" pitchFamily="34" charset="0"/>
              </a:rPr>
              <a:t> фауна </a:t>
            </a:r>
            <a:r>
              <a:rPr lang="ru-RU" sz="3200" dirty="0" err="1">
                <a:latin typeface="Century Gothic" pitchFamily="34" charset="0"/>
              </a:rPr>
              <a:t>нашої</a:t>
            </a:r>
            <a:r>
              <a:rPr lang="ru-RU" sz="3200" dirty="0">
                <a:latin typeface="Century Gothic" pitchFamily="34" charset="0"/>
              </a:rPr>
              <a:t> </a:t>
            </a:r>
            <a:r>
              <a:rPr lang="ru-RU" sz="3200" dirty="0" err="1">
                <a:latin typeface="Century Gothic" pitchFamily="34" charset="0"/>
              </a:rPr>
              <a:t>планети</a:t>
            </a:r>
            <a:endParaRPr lang="ru-RU" sz="3200" dirty="0">
              <a:latin typeface="Century Gothic" pitchFamily="34" charset="0"/>
            </a:endParaRP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315</Words>
  <Application>Microsoft Office PowerPoint</Application>
  <PresentationFormat>Экран (4:3)</PresentationFormat>
  <Paragraphs>17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«Прогнози еволюції земної цивілізації»</vt:lpstr>
      <vt:lpstr>Слайд 2</vt:lpstr>
      <vt:lpstr>Наприклад, у Середньовіччі, коли середня тривалість життя людини була 20 — 30 років, кількість населення Землі не перевищувала 100 млн осіб</vt:lpstr>
      <vt:lpstr>І тільки в кінці XX ст., коли значно зріс середній вік людей, населення Землі сягнуло за б млрд.</vt:lpstr>
      <vt:lpstr>Існують кілька наукових оцінок тривалості життя цивілізації. За так званою песимістичною точкою зору середня тривалість існування окремої ізольованої цивілізації не перевищує 10000 років. Відповідно до цієї шкали земна цивілізація наближується до смерті, бо людство зіткнулося з цілим рядом проблем, які можуть призвести до катастрофічних наслідків.</vt:lpstr>
      <vt:lpstr>Слайд 6</vt:lpstr>
      <vt:lpstr>Слайд 7</vt:lpstr>
      <vt:lpstr>Слайд 8</vt:lpstr>
      <vt:lpstr>Слайд 9</vt:lpstr>
      <vt:lpstr>Слайд 10</vt:lpstr>
      <vt:lpstr>Слайд 11</vt:lpstr>
      <vt:lpstr>Слайд 12</vt:lpstr>
      <vt:lpstr>Слайд 13</vt:lpstr>
      <vt:lpstr>Слайд 14</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12</cp:revision>
  <dcterms:created xsi:type="dcterms:W3CDTF">2016-06-28T10:41:20Z</dcterms:created>
  <dcterms:modified xsi:type="dcterms:W3CDTF">2016-09-04T17:27:23Z</dcterms:modified>
</cp:coreProperties>
</file>